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775be452947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dc8dfb246413b"/>
  </p:sldMasterIdLst>
  <p:sldIdLst>
    <p:sldId xmlns:r="http://schemas.openxmlformats.org/officeDocument/2006/relationships" id="256" r:id="R36b3e8c630a1454b"/>
    <p:sldId xmlns:r="http://schemas.openxmlformats.org/officeDocument/2006/relationships" id="257" r:id="R0ea1d720881b4d36"/>
    <p:sldId xmlns:r="http://schemas.openxmlformats.org/officeDocument/2006/relationships" id="258" r:id="R40e802c55cdb4459"/>
    <p:sldId xmlns:r="http://schemas.openxmlformats.org/officeDocument/2006/relationships" id="259" r:id="R281421a513864fdc"/>
    <p:sldId xmlns:r="http://schemas.openxmlformats.org/officeDocument/2006/relationships" id="260" r:id="R2ce4d4c45444457d"/>
    <p:sldId xmlns:r="http://schemas.openxmlformats.org/officeDocument/2006/relationships" id="261" r:id="R60c21dd9b2534f24"/>
    <p:sldId xmlns:r="http://schemas.openxmlformats.org/officeDocument/2006/relationships" id="262" r:id="R54625bea1daa4c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dc8dfb246413b" /><Relationship Type="http://schemas.openxmlformats.org/officeDocument/2006/relationships/slide" Target="/ppt/slides/slide1.xml" Id="R36b3e8c630a1454b" /><Relationship Type="http://schemas.openxmlformats.org/officeDocument/2006/relationships/slide" Target="/ppt/slides/slide2.xml" Id="R0ea1d720881b4d36" /><Relationship Type="http://schemas.openxmlformats.org/officeDocument/2006/relationships/slide" Target="/ppt/slides/slide3.xml" Id="R40e802c55cdb4459" /><Relationship Type="http://schemas.openxmlformats.org/officeDocument/2006/relationships/slide" Target="/ppt/slides/slide4.xml" Id="R281421a513864fdc" /><Relationship Type="http://schemas.openxmlformats.org/officeDocument/2006/relationships/slide" Target="/ppt/slides/slide5.xml" Id="R2ce4d4c45444457d" /><Relationship Type="http://schemas.openxmlformats.org/officeDocument/2006/relationships/slide" Target="/ppt/slides/slide6.xml" Id="R60c21dd9b2534f24" /><Relationship Type="http://schemas.openxmlformats.org/officeDocument/2006/relationships/slide" Target="/ppt/slides/slide7.xml" Id="R54625bea1daa4c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67c9711044a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0c800093f4ffe" /><Relationship Type="http://schemas.openxmlformats.org/officeDocument/2006/relationships/theme" Target="/ppt/slideMasters/theme/theme1.xml" Id="Ra0882449f6024d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0c800093f4f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612ded501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ac04bf93f49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ff5beaca943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f379ee5ac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bca0fa337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b5c1e84f749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721a8045a49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HALWA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17 161 212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209 513 354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216 142 876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HANS KRISTIAN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HENRIK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HANS BERNHARD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HANS BERNHARD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37040086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810 393 572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