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08f57cce7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74da445f69405f"/>
  </p:sldMasterIdLst>
  <p:sldIdLst>
    <p:sldId xmlns:r="http://schemas.openxmlformats.org/officeDocument/2006/relationships" id="256" r:id="Rb05ad050786c413e"/>
    <p:sldId xmlns:r="http://schemas.openxmlformats.org/officeDocument/2006/relationships" id="257" r:id="R0f5eec5dded848f3"/>
    <p:sldId xmlns:r="http://schemas.openxmlformats.org/officeDocument/2006/relationships" id="258" r:id="R99474de690484809"/>
    <p:sldId xmlns:r="http://schemas.openxmlformats.org/officeDocument/2006/relationships" id="259" r:id="R621a347eab074780"/>
    <p:sldId xmlns:r="http://schemas.openxmlformats.org/officeDocument/2006/relationships" id="260" r:id="R386cd4e89a474b46"/>
    <p:sldId xmlns:r="http://schemas.openxmlformats.org/officeDocument/2006/relationships" id="261" r:id="Rd30be7882a304ed7"/>
    <p:sldId xmlns:r="http://schemas.openxmlformats.org/officeDocument/2006/relationships" id="262" r:id="R6ea9b7e9a1fb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4da445f69405f" /><Relationship Type="http://schemas.openxmlformats.org/officeDocument/2006/relationships/slide" Target="/ppt/slides/slide1.xml" Id="Rb05ad050786c413e" /><Relationship Type="http://schemas.openxmlformats.org/officeDocument/2006/relationships/slide" Target="/ppt/slides/slide2.xml" Id="R0f5eec5dded848f3" /><Relationship Type="http://schemas.openxmlformats.org/officeDocument/2006/relationships/slide" Target="/ppt/slides/slide3.xml" Id="R99474de690484809" /><Relationship Type="http://schemas.openxmlformats.org/officeDocument/2006/relationships/slide" Target="/ppt/slides/slide4.xml" Id="R621a347eab074780" /><Relationship Type="http://schemas.openxmlformats.org/officeDocument/2006/relationships/slide" Target="/ppt/slides/slide5.xml" Id="R386cd4e89a474b46" /><Relationship Type="http://schemas.openxmlformats.org/officeDocument/2006/relationships/slide" Target="/ppt/slides/slide6.xml" Id="Rd30be7882a304ed7" /><Relationship Type="http://schemas.openxmlformats.org/officeDocument/2006/relationships/slide" Target="/ppt/slides/slide7.xml" Id="R6ea9b7e9a1fb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9ad3e0927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6fe62ee8a4690" /><Relationship Type="http://schemas.openxmlformats.org/officeDocument/2006/relationships/theme" Target="/ppt/slideMasters/theme/theme1.xml" Id="Rdb8cc251c2db43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6fe62ee8a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04dfd6c29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a50fd2315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ccfa737ba45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cb95035fe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624fa33d8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f878a19da43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34a4b752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RVT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RVT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3 007 871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RØNNAUG VEBERG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OVE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MARIANN VEBERG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TUFTE-GRAVDAL KAROLINE V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Eikengstubben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post@rvtregnskap.no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811 997 862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