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881355bea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71789fa884bd0"/>
  </p:sldMasterIdLst>
  <p:sldIdLst>
    <p:sldId xmlns:r="http://schemas.openxmlformats.org/officeDocument/2006/relationships" id="256" r:id="R7429b758603f4f5e"/>
    <p:sldId xmlns:r="http://schemas.openxmlformats.org/officeDocument/2006/relationships" id="257" r:id="Rafd8e775ed824078"/>
    <p:sldId xmlns:r="http://schemas.openxmlformats.org/officeDocument/2006/relationships" id="258" r:id="Radf70158483244d0"/>
    <p:sldId xmlns:r="http://schemas.openxmlformats.org/officeDocument/2006/relationships" id="259" r:id="Rd515f90754a04dd5"/>
    <p:sldId xmlns:r="http://schemas.openxmlformats.org/officeDocument/2006/relationships" id="260" r:id="R169e78c5e39d4516"/>
    <p:sldId xmlns:r="http://schemas.openxmlformats.org/officeDocument/2006/relationships" id="261" r:id="R747292c2cd8c4ba8"/>
    <p:sldId xmlns:r="http://schemas.openxmlformats.org/officeDocument/2006/relationships" id="262" r:id="R026e8ceea72e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71789fa884bd0" /><Relationship Type="http://schemas.openxmlformats.org/officeDocument/2006/relationships/slide" Target="/ppt/slides/slide1.xml" Id="R7429b758603f4f5e" /><Relationship Type="http://schemas.openxmlformats.org/officeDocument/2006/relationships/slide" Target="/ppt/slides/slide2.xml" Id="Rafd8e775ed824078" /><Relationship Type="http://schemas.openxmlformats.org/officeDocument/2006/relationships/slide" Target="/ppt/slides/slide3.xml" Id="Radf70158483244d0" /><Relationship Type="http://schemas.openxmlformats.org/officeDocument/2006/relationships/slide" Target="/ppt/slides/slide4.xml" Id="Rd515f90754a04dd5" /><Relationship Type="http://schemas.openxmlformats.org/officeDocument/2006/relationships/slide" Target="/ppt/slides/slide5.xml" Id="R169e78c5e39d4516" /><Relationship Type="http://schemas.openxmlformats.org/officeDocument/2006/relationships/slide" Target="/ppt/slides/slide6.xml" Id="R747292c2cd8c4ba8" /><Relationship Type="http://schemas.openxmlformats.org/officeDocument/2006/relationships/slide" Target="/ppt/slides/slide7.xml" Id="R026e8ceea72e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a669df631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7a168758741cf" /><Relationship Type="http://schemas.openxmlformats.org/officeDocument/2006/relationships/theme" Target="/ppt/slideMasters/theme/theme1.xml" Id="R8040ad736eb3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7a1687587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d75ff2ebb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ad222e44e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ab1aebf45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a22c1b21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c01ec404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2a41f07a5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87c6f3345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ARNHILD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