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5dc0ba302b44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257144d5b64b7b"/>
  </p:sldMasterIdLst>
  <p:sldIdLst>
    <p:sldId xmlns:r="http://schemas.openxmlformats.org/officeDocument/2006/relationships" id="256" r:id="R9de696be14014756"/>
    <p:sldId xmlns:r="http://schemas.openxmlformats.org/officeDocument/2006/relationships" id="257" r:id="Rbadc47cefd59404f"/>
    <p:sldId xmlns:r="http://schemas.openxmlformats.org/officeDocument/2006/relationships" id="258" r:id="Rbc776373bb38497e"/>
    <p:sldId xmlns:r="http://schemas.openxmlformats.org/officeDocument/2006/relationships" id="259" r:id="Rae48cb02b69e4e66"/>
    <p:sldId xmlns:r="http://schemas.openxmlformats.org/officeDocument/2006/relationships" id="260" r:id="R5aeaa604218749f3"/>
    <p:sldId xmlns:r="http://schemas.openxmlformats.org/officeDocument/2006/relationships" id="261" r:id="R6fb1d1ded12542ce"/>
    <p:sldId xmlns:r="http://schemas.openxmlformats.org/officeDocument/2006/relationships" id="262" r:id="Rb4a87d968cf543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257144d5b64b7b" /><Relationship Type="http://schemas.openxmlformats.org/officeDocument/2006/relationships/slide" Target="/ppt/slides/slide1.xml" Id="R9de696be14014756" /><Relationship Type="http://schemas.openxmlformats.org/officeDocument/2006/relationships/slide" Target="/ppt/slides/slide2.xml" Id="Rbadc47cefd59404f" /><Relationship Type="http://schemas.openxmlformats.org/officeDocument/2006/relationships/slide" Target="/ppt/slides/slide3.xml" Id="Rbc776373bb38497e" /><Relationship Type="http://schemas.openxmlformats.org/officeDocument/2006/relationships/slide" Target="/ppt/slides/slide4.xml" Id="Rae48cb02b69e4e66" /><Relationship Type="http://schemas.openxmlformats.org/officeDocument/2006/relationships/slide" Target="/ppt/slides/slide5.xml" Id="R5aeaa604218749f3" /><Relationship Type="http://schemas.openxmlformats.org/officeDocument/2006/relationships/slide" Target="/ppt/slides/slide6.xml" Id="R6fb1d1ded12542ce" /><Relationship Type="http://schemas.openxmlformats.org/officeDocument/2006/relationships/slide" Target="/ppt/slides/slide7.xml" Id="Rb4a87d968cf543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8c1c2b8b784b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6543a8ef54e6b" /><Relationship Type="http://schemas.openxmlformats.org/officeDocument/2006/relationships/theme" Target="/ppt/slideMasters/theme/theme1.xml" Id="R222bb5791d0e41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d6543a8ef54e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8ba5cab4d45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fa85074c14e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328fff4404c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656dfe07e49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afe652c314c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242944bf448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c553b651d48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NORGESINVESTOR PROTO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NORGESINVESTOR PROTO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NORGESINVESTOR PROTO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NORGESINVESTOR PROTO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NORGESINVESTOR PROTO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NORGESINVESTOR PROTO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28 065 892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24 589 848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31 746 342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226 568 717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227 300 524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NORGESINVESTOR PROTO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SØR  –  17,6 %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HELGELAND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SØRØST-NORGE  –  14,7 %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HARTVIG WENNBERG AS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HAUGESUND SPAREBANK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NORGESINVESTOR PROTO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812 746 162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NORGESINVESTOR PROTO AS</a:t>
            </a:r>
          </a:p>
        </p:txBody>
      </p:sp>
    </p:spTree>
  </p:cSld>
  <p:clrMapOvr>
    <a:masterClrMapping xmlns:a="http://schemas.openxmlformats.org/drawingml/2006/main"/>
  </p:clrMapOvr>
</p:sld>
</file>