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1bef9d580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b692e3019411e"/>
  </p:sldMasterIdLst>
  <p:sldIdLst>
    <p:sldId xmlns:r="http://schemas.openxmlformats.org/officeDocument/2006/relationships" id="256" r:id="Rd033236cc1d5464e"/>
    <p:sldId xmlns:r="http://schemas.openxmlformats.org/officeDocument/2006/relationships" id="257" r:id="Rdd0ed0a7272d4684"/>
    <p:sldId xmlns:r="http://schemas.openxmlformats.org/officeDocument/2006/relationships" id="258" r:id="R710300a47b8a44a7"/>
    <p:sldId xmlns:r="http://schemas.openxmlformats.org/officeDocument/2006/relationships" id="259" r:id="R0ab22c26aa564ab4"/>
    <p:sldId xmlns:r="http://schemas.openxmlformats.org/officeDocument/2006/relationships" id="260" r:id="R0982a1f217f34952"/>
    <p:sldId xmlns:r="http://schemas.openxmlformats.org/officeDocument/2006/relationships" id="261" r:id="Rbf44416726b247d0"/>
    <p:sldId xmlns:r="http://schemas.openxmlformats.org/officeDocument/2006/relationships" id="262" r:id="R79b1ce716ccb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b692e3019411e" /><Relationship Type="http://schemas.openxmlformats.org/officeDocument/2006/relationships/slide" Target="/ppt/slides/slide1.xml" Id="Rd033236cc1d5464e" /><Relationship Type="http://schemas.openxmlformats.org/officeDocument/2006/relationships/slide" Target="/ppt/slides/slide2.xml" Id="Rdd0ed0a7272d4684" /><Relationship Type="http://schemas.openxmlformats.org/officeDocument/2006/relationships/slide" Target="/ppt/slides/slide3.xml" Id="R710300a47b8a44a7" /><Relationship Type="http://schemas.openxmlformats.org/officeDocument/2006/relationships/slide" Target="/ppt/slides/slide4.xml" Id="R0ab22c26aa564ab4" /><Relationship Type="http://schemas.openxmlformats.org/officeDocument/2006/relationships/slide" Target="/ppt/slides/slide5.xml" Id="R0982a1f217f34952" /><Relationship Type="http://schemas.openxmlformats.org/officeDocument/2006/relationships/slide" Target="/ppt/slides/slide6.xml" Id="Rbf44416726b247d0" /><Relationship Type="http://schemas.openxmlformats.org/officeDocument/2006/relationships/slide" Target="/ppt/slides/slide7.xml" Id="R79b1ce716ccb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305783417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fac15ae9423a" /><Relationship Type="http://schemas.openxmlformats.org/officeDocument/2006/relationships/theme" Target="/ppt/slideMasters/theme/theme1.xml" Id="Re4ba29846696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1fac15ae9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2a19d246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bd594861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0382c19e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a8a22ab00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fde5113b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f88c6606e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319aed27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65 241 475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1 217 478 560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1 305 968 621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EDVARD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812 841 122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