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7c9e1bde0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a35d3b7bb4a3f"/>
  </p:sldMasterIdLst>
  <p:sldIdLst>
    <p:sldId xmlns:r="http://schemas.openxmlformats.org/officeDocument/2006/relationships" id="256" r:id="Re272a4f6344f4a9e"/>
    <p:sldId xmlns:r="http://schemas.openxmlformats.org/officeDocument/2006/relationships" id="257" r:id="R243ec823434640b8"/>
    <p:sldId xmlns:r="http://schemas.openxmlformats.org/officeDocument/2006/relationships" id="258" r:id="Rc7dadcd485c94511"/>
    <p:sldId xmlns:r="http://schemas.openxmlformats.org/officeDocument/2006/relationships" id="259" r:id="R89c0c2d685c14b9e"/>
    <p:sldId xmlns:r="http://schemas.openxmlformats.org/officeDocument/2006/relationships" id="260" r:id="Ref880fae3ba34f45"/>
    <p:sldId xmlns:r="http://schemas.openxmlformats.org/officeDocument/2006/relationships" id="261" r:id="Rf0dbb1d035ae4f2c"/>
    <p:sldId xmlns:r="http://schemas.openxmlformats.org/officeDocument/2006/relationships" id="262" r:id="Rb153f7cdc8cd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a35d3b7bb4a3f" /><Relationship Type="http://schemas.openxmlformats.org/officeDocument/2006/relationships/slide" Target="/ppt/slides/slide1.xml" Id="Re272a4f6344f4a9e" /><Relationship Type="http://schemas.openxmlformats.org/officeDocument/2006/relationships/slide" Target="/ppt/slides/slide2.xml" Id="R243ec823434640b8" /><Relationship Type="http://schemas.openxmlformats.org/officeDocument/2006/relationships/slide" Target="/ppt/slides/slide3.xml" Id="Rc7dadcd485c94511" /><Relationship Type="http://schemas.openxmlformats.org/officeDocument/2006/relationships/slide" Target="/ppt/slides/slide4.xml" Id="R89c0c2d685c14b9e" /><Relationship Type="http://schemas.openxmlformats.org/officeDocument/2006/relationships/slide" Target="/ppt/slides/slide5.xml" Id="Ref880fae3ba34f45" /><Relationship Type="http://schemas.openxmlformats.org/officeDocument/2006/relationships/slide" Target="/ppt/slides/slide6.xml" Id="Rf0dbb1d035ae4f2c" /><Relationship Type="http://schemas.openxmlformats.org/officeDocument/2006/relationships/slide" Target="/ppt/slides/slide7.xml" Id="Rb153f7cdc8cd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bb8245db0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2229c90c4b01" /><Relationship Type="http://schemas.openxmlformats.org/officeDocument/2006/relationships/theme" Target="/ppt/slideMasters/theme/theme1.xml" Id="Redf0ba7c1d47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b2229c90c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95fd26ef4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36fafb601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f2226a5d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1f2cee65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7999b75c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81b8728d14f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53e391633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28 204 338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32 141 278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