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528f7c31f0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0eb6d87b54c2c"/>
  </p:sldMasterIdLst>
  <p:sldIdLst>
    <p:sldId xmlns:r="http://schemas.openxmlformats.org/officeDocument/2006/relationships" id="256" r:id="R8983bf643cda4124"/>
    <p:sldId xmlns:r="http://schemas.openxmlformats.org/officeDocument/2006/relationships" id="257" r:id="Rbe71cf428f94421d"/>
    <p:sldId xmlns:r="http://schemas.openxmlformats.org/officeDocument/2006/relationships" id="258" r:id="R56e248513212452f"/>
    <p:sldId xmlns:r="http://schemas.openxmlformats.org/officeDocument/2006/relationships" id="259" r:id="Rdc7d8876545f42eb"/>
    <p:sldId xmlns:r="http://schemas.openxmlformats.org/officeDocument/2006/relationships" id="260" r:id="R7eb64945690b425b"/>
    <p:sldId xmlns:r="http://schemas.openxmlformats.org/officeDocument/2006/relationships" id="261" r:id="R8de4d0d34d9842bc"/>
    <p:sldId xmlns:r="http://schemas.openxmlformats.org/officeDocument/2006/relationships" id="262" r:id="Rbed0b6d23c6a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0eb6d87b54c2c" /><Relationship Type="http://schemas.openxmlformats.org/officeDocument/2006/relationships/slide" Target="/ppt/slides/slide1.xml" Id="R8983bf643cda4124" /><Relationship Type="http://schemas.openxmlformats.org/officeDocument/2006/relationships/slide" Target="/ppt/slides/slide2.xml" Id="Rbe71cf428f94421d" /><Relationship Type="http://schemas.openxmlformats.org/officeDocument/2006/relationships/slide" Target="/ppt/slides/slide3.xml" Id="R56e248513212452f" /><Relationship Type="http://schemas.openxmlformats.org/officeDocument/2006/relationships/slide" Target="/ppt/slides/slide4.xml" Id="Rdc7d8876545f42eb" /><Relationship Type="http://schemas.openxmlformats.org/officeDocument/2006/relationships/slide" Target="/ppt/slides/slide5.xml" Id="R7eb64945690b425b" /><Relationship Type="http://schemas.openxmlformats.org/officeDocument/2006/relationships/slide" Target="/ppt/slides/slide6.xml" Id="R8de4d0d34d9842bc" /><Relationship Type="http://schemas.openxmlformats.org/officeDocument/2006/relationships/slide" Target="/ppt/slides/slide7.xml" Id="Rbed0b6d23c6a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aaa3e25ad4d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a0ef60ac54efe" /><Relationship Type="http://schemas.openxmlformats.org/officeDocument/2006/relationships/theme" Target="/ppt/slideMasters/theme/theme1.xml" Id="R42db2b27b805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fa0ef60ac5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c946c3742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e2a70ffa7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3936f7ec6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cb0dc8fc4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ea862bc5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b16a83748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e6b68475d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