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88f2dbbae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17b56e4ee42c0"/>
  </p:sldMasterIdLst>
  <p:sldIdLst>
    <p:sldId xmlns:r="http://schemas.openxmlformats.org/officeDocument/2006/relationships" id="256" r:id="R83d9b1d792794311"/>
    <p:sldId xmlns:r="http://schemas.openxmlformats.org/officeDocument/2006/relationships" id="257" r:id="R95ca6b712afb44eb"/>
    <p:sldId xmlns:r="http://schemas.openxmlformats.org/officeDocument/2006/relationships" id="258" r:id="R4b0c9531fd624144"/>
    <p:sldId xmlns:r="http://schemas.openxmlformats.org/officeDocument/2006/relationships" id="259" r:id="R210f18ad60d8413b"/>
    <p:sldId xmlns:r="http://schemas.openxmlformats.org/officeDocument/2006/relationships" id="260" r:id="R0879c56eae5d4c29"/>
    <p:sldId xmlns:r="http://schemas.openxmlformats.org/officeDocument/2006/relationships" id="261" r:id="R25a75c49b27d438f"/>
    <p:sldId xmlns:r="http://schemas.openxmlformats.org/officeDocument/2006/relationships" id="262" r:id="R1dc99ce4ecf34c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17b56e4ee42c0" /><Relationship Type="http://schemas.openxmlformats.org/officeDocument/2006/relationships/slide" Target="/ppt/slides/slide1.xml" Id="R83d9b1d792794311" /><Relationship Type="http://schemas.openxmlformats.org/officeDocument/2006/relationships/slide" Target="/ppt/slides/slide2.xml" Id="R95ca6b712afb44eb" /><Relationship Type="http://schemas.openxmlformats.org/officeDocument/2006/relationships/slide" Target="/ppt/slides/slide3.xml" Id="R4b0c9531fd624144" /><Relationship Type="http://schemas.openxmlformats.org/officeDocument/2006/relationships/slide" Target="/ppt/slides/slide4.xml" Id="R210f18ad60d8413b" /><Relationship Type="http://schemas.openxmlformats.org/officeDocument/2006/relationships/slide" Target="/ppt/slides/slide5.xml" Id="R0879c56eae5d4c29" /><Relationship Type="http://schemas.openxmlformats.org/officeDocument/2006/relationships/slide" Target="/ppt/slides/slide6.xml" Id="R25a75c49b27d438f" /><Relationship Type="http://schemas.openxmlformats.org/officeDocument/2006/relationships/slide" Target="/ppt/slides/slide7.xml" Id="R1dc99ce4ecf34c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072f7a03c42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6c03504a43d1" /><Relationship Type="http://schemas.openxmlformats.org/officeDocument/2006/relationships/theme" Target="/ppt/slideMasters/theme/theme1.xml" Id="R7db7737fbdbc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c6c03504a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187c81ae7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d2ae4b368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28cbb502b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6c1b0a1e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dd1367ae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5b1e0d91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8ef9708c46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 ANDERS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HØNSI ARNFINN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 DAG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THORVALDSEN HANS PETTER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