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bb6d9cc08440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6645ba94394082"/>
  </p:sldMasterIdLst>
  <p:sldIdLst>
    <p:sldId xmlns:r="http://schemas.openxmlformats.org/officeDocument/2006/relationships" id="256" r:id="R9d6453bd4ba14fe7"/>
    <p:sldId xmlns:r="http://schemas.openxmlformats.org/officeDocument/2006/relationships" id="257" r:id="R418530800bb94ed6"/>
    <p:sldId xmlns:r="http://schemas.openxmlformats.org/officeDocument/2006/relationships" id="258" r:id="R10297ac9d91444b8"/>
    <p:sldId xmlns:r="http://schemas.openxmlformats.org/officeDocument/2006/relationships" id="259" r:id="R5fb49d1e69134c59"/>
    <p:sldId xmlns:r="http://schemas.openxmlformats.org/officeDocument/2006/relationships" id="260" r:id="Rbdba666e70d64785"/>
    <p:sldId xmlns:r="http://schemas.openxmlformats.org/officeDocument/2006/relationships" id="261" r:id="R9064db4f68d24ea1"/>
    <p:sldId xmlns:r="http://schemas.openxmlformats.org/officeDocument/2006/relationships" id="262" r:id="R8f56884fb5344d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6645ba94394082" /><Relationship Type="http://schemas.openxmlformats.org/officeDocument/2006/relationships/slide" Target="/ppt/slides/slide1.xml" Id="R9d6453bd4ba14fe7" /><Relationship Type="http://schemas.openxmlformats.org/officeDocument/2006/relationships/slide" Target="/ppt/slides/slide2.xml" Id="R418530800bb94ed6" /><Relationship Type="http://schemas.openxmlformats.org/officeDocument/2006/relationships/slide" Target="/ppt/slides/slide3.xml" Id="R10297ac9d91444b8" /><Relationship Type="http://schemas.openxmlformats.org/officeDocument/2006/relationships/slide" Target="/ppt/slides/slide4.xml" Id="R5fb49d1e69134c59" /><Relationship Type="http://schemas.openxmlformats.org/officeDocument/2006/relationships/slide" Target="/ppt/slides/slide5.xml" Id="Rbdba666e70d64785" /><Relationship Type="http://schemas.openxmlformats.org/officeDocument/2006/relationships/slide" Target="/ppt/slides/slide6.xml" Id="R9064db4f68d24ea1" /><Relationship Type="http://schemas.openxmlformats.org/officeDocument/2006/relationships/slide" Target="/ppt/slides/slide7.xml" Id="R8f56884fb5344d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429dcd7b245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03154fbe144dc" /><Relationship Type="http://schemas.openxmlformats.org/officeDocument/2006/relationships/theme" Target="/ppt/slideMasters/theme/theme1.xml" Id="R23e7d12a38044a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203154fbe144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875ee199a48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f2f957b7f49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c414ec90147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3bf391e394d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369484e534f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b7ab9538f41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d5d7aa03d40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HOLDING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24 172 317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24 608 780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24 668 246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BECK DYPEDAHL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Langøyåsen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1679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813 971 992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HOLDING AS</a:t>
            </a:r>
          </a:p>
        </p:txBody>
      </p:sp>
    </p:spTree>
  </p:cSld>
  <p:clrMapOvr>
    <a:masterClrMapping xmlns:a="http://schemas.openxmlformats.org/drawingml/2006/main"/>
  </p:clrMapOvr>
</p:sld>
</file>