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dd2b15d8e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8fe7223ad4b8e"/>
  </p:sldMasterIdLst>
  <p:sldIdLst>
    <p:sldId xmlns:r="http://schemas.openxmlformats.org/officeDocument/2006/relationships" id="256" r:id="R718d445a445e4e62"/>
    <p:sldId xmlns:r="http://schemas.openxmlformats.org/officeDocument/2006/relationships" id="257" r:id="R37bc52264f3b46e5"/>
    <p:sldId xmlns:r="http://schemas.openxmlformats.org/officeDocument/2006/relationships" id="258" r:id="R5734d063354c41c9"/>
    <p:sldId xmlns:r="http://schemas.openxmlformats.org/officeDocument/2006/relationships" id="259" r:id="Rd8c8738940ba42f9"/>
    <p:sldId xmlns:r="http://schemas.openxmlformats.org/officeDocument/2006/relationships" id="260" r:id="Re9b83b615c784f38"/>
    <p:sldId xmlns:r="http://schemas.openxmlformats.org/officeDocument/2006/relationships" id="261" r:id="R01eb1e70db7b4fbd"/>
    <p:sldId xmlns:r="http://schemas.openxmlformats.org/officeDocument/2006/relationships" id="262" r:id="Re74331524010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8fe7223ad4b8e" /><Relationship Type="http://schemas.openxmlformats.org/officeDocument/2006/relationships/slide" Target="/ppt/slides/slide1.xml" Id="R718d445a445e4e62" /><Relationship Type="http://schemas.openxmlformats.org/officeDocument/2006/relationships/slide" Target="/ppt/slides/slide2.xml" Id="R37bc52264f3b46e5" /><Relationship Type="http://schemas.openxmlformats.org/officeDocument/2006/relationships/slide" Target="/ppt/slides/slide3.xml" Id="R5734d063354c41c9" /><Relationship Type="http://schemas.openxmlformats.org/officeDocument/2006/relationships/slide" Target="/ppt/slides/slide4.xml" Id="Rd8c8738940ba42f9" /><Relationship Type="http://schemas.openxmlformats.org/officeDocument/2006/relationships/slide" Target="/ppt/slides/slide5.xml" Id="Re9b83b615c784f38" /><Relationship Type="http://schemas.openxmlformats.org/officeDocument/2006/relationships/slide" Target="/ppt/slides/slide6.xml" Id="R01eb1e70db7b4fbd" /><Relationship Type="http://schemas.openxmlformats.org/officeDocument/2006/relationships/slide" Target="/ppt/slides/slide7.xml" Id="Re74331524010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d5962063f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53911ec484be7" /><Relationship Type="http://schemas.openxmlformats.org/officeDocument/2006/relationships/theme" Target="/ppt/slideMasters/theme/theme1.xml" Id="R347fde70cc26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53911ec484b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e0314971848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17ae46ef8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a1cb854e64c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65071dcbb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d1edb0a994c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6d774dab14e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73245392d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FK-INVEST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FK-INVEST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−1 258 936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31 730 348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56 862 169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NORDTUN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814 154 092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