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04cc18e93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450c6beff426b"/>
  </p:sldMasterIdLst>
  <p:sldIdLst>
    <p:sldId xmlns:r="http://schemas.openxmlformats.org/officeDocument/2006/relationships" id="256" r:id="Rc7bf3091452d4473"/>
    <p:sldId xmlns:r="http://schemas.openxmlformats.org/officeDocument/2006/relationships" id="257" r:id="Ra5c1e38e0f6a4726"/>
    <p:sldId xmlns:r="http://schemas.openxmlformats.org/officeDocument/2006/relationships" id="258" r:id="R7453d24d73234edb"/>
    <p:sldId xmlns:r="http://schemas.openxmlformats.org/officeDocument/2006/relationships" id="259" r:id="R6713f3f197784174"/>
    <p:sldId xmlns:r="http://schemas.openxmlformats.org/officeDocument/2006/relationships" id="260" r:id="R0827d329431e4483"/>
    <p:sldId xmlns:r="http://schemas.openxmlformats.org/officeDocument/2006/relationships" id="261" r:id="Rae35c1abbea74145"/>
    <p:sldId xmlns:r="http://schemas.openxmlformats.org/officeDocument/2006/relationships" id="262" r:id="R153f712061d4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450c6beff426b" /><Relationship Type="http://schemas.openxmlformats.org/officeDocument/2006/relationships/slide" Target="/ppt/slides/slide1.xml" Id="Rc7bf3091452d4473" /><Relationship Type="http://schemas.openxmlformats.org/officeDocument/2006/relationships/slide" Target="/ppt/slides/slide2.xml" Id="Ra5c1e38e0f6a4726" /><Relationship Type="http://schemas.openxmlformats.org/officeDocument/2006/relationships/slide" Target="/ppt/slides/slide3.xml" Id="R7453d24d73234edb" /><Relationship Type="http://schemas.openxmlformats.org/officeDocument/2006/relationships/slide" Target="/ppt/slides/slide4.xml" Id="R6713f3f197784174" /><Relationship Type="http://schemas.openxmlformats.org/officeDocument/2006/relationships/slide" Target="/ppt/slides/slide5.xml" Id="R0827d329431e4483" /><Relationship Type="http://schemas.openxmlformats.org/officeDocument/2006/relationships/slide" Target="/ppt/slides/slide6.xml" Id="Rae35c1abbea74145" /><Relationship Type="http://schemas.openxmlformats.org/officeDocument/2006/relationships/slide" Target="/ppt/slides/slide7.xml" Id="R153f712061d4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b811aef72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88f13d38d44dc" /><Relationship Type="http://schemas.openxmlformats.org/officeDocument/2006/relationships/theme" Target="/ppt/slideMasters/theme/theme1.xml" Id="R6770587679d1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88f13d38d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00fa07ff5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1808b377e44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6f2b232ca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d8bcbe83d45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bef43e046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c7a38f02c43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9d942565b4d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9910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9910 INVEST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3 353 142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7 518 263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CITOMEDIA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Alf Kristian Amundsen, Østagløttveien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faktura@citomedia.no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814 514 382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9910 INVEST AS</a:t>
            </a:r>
          </a:p>
        </p:txBody>
      </p:sp>
    </p:spTree>
  </p:cSld>
  <p:clrMapOvr>
    <a:masterClrMapping xmlns:a="http://schemas.openxmlformats.org/drawingml/2006/main"/>
  </p:clrMapOvr>
</p:sld>
</file>