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97ba7dc87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8a7ebfd9d4a74"/>
  </p:sldMasterIdLst>
  <p:sldIdLst>
    <p:sldId xmlns:r="http://schemas.openxmlformats.org/officeDocument/2006/relationships" id="256" r:id="Rab52ec0886774cdf"/>
    <p:sldId xmlns:r="http://schemas.openxmlformats.org/officeDocument/2006/relationships" id="257" r:id="R84be2a0c63e84c93"/>
    <p:sldId xmlns:r="http://schemas.openxmlformats.org/officeDocument/2006/relationships" id="258" r:id="R0735b037433f4bc9"/>
    <p:sldId xmlns:r="http://schemas.openxmlformats.org/officeDocument/2006/relationships" id="259" r:id="R6b2bcd60df7d4647"/>
    <p:sldId xmlns:r="http://schemas.openxmlformats.org/officeDocument/2006/relationships" id="260" r:id="Rd308086676d14f79"/>
    <p:sldId xmlns:r="http://schemas.openxmlformats.org/officeDocument/2006/relationships" id="261" r:id="Rd18bcb89cfa842b8"/>
    <p:sldId xmlns:r="http://schemas.openxmlformats.org/officeDocument/2006/relationships" id="262" r:id="Rc3c41e975daf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8a7ebfd9d4a74" /><Relationship Type="http://schemas.openxmlformats.org/officeDocument/2006/relationships/slide" Target="/ppt/slides/slide1.xml" Id="Rab52ec0886774cdf" /><Relationship Type="http://schemas.openxmlformats.org/officeDocument/2006/relationships/slide" Target="/ppt/slides/slide2.xml" Id="R84be2a0c63e84c93" /><Relationship Type="http://schemas.openxmlformats.org/officeDocument/2006/relationships/slide" Target="/ppt/slides/slide3.xml" Id="R0735b037433f4bc9" /><Relationship Type="http://schemas.openxmlformats.org/officeDocument/2006/relationships/slide" Target="/ppt/slides/slide4.xml" Id="R6b2bcd60df7d4647" /><Relationship Type="http://schemas.openxmlformats.org/officeDocument/2006/relationships/slide" Target="/ppt/slides/slide5.xml" Id="Rd308086676d14f79" /><Relationship Type="http://schemas.openxmlformats.org/officeDocument/2006/relationships/slide" Target="/ppt/slides/slide6.xml" Id="Rd18bcb89cfa842b8" /><Relationship Type="http://schemas.openxmlformats.org/officeDocument/2006/relationships/slide" Target="/ppt/slides/slide7.xml" Id="Rc3c41e975daf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cdee5aa53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61949eb5140e1" /><Relationship Type="http://schemas.openxmlformats.org/officeDocument/2006/relationships/theme" Target="/ppt/slideMasters/theme/theme1.xml" Id="R43a2c0b9e984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61949eb51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099116dc6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41c273c56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73d100e85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9b39d5a2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7ffce959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aa5fa9d32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ad9ff3bb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KJESAN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KJESAN CONSULT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SANDERSEN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Høgenhei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814 519 112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