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5a82cd189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40a7944d145b1"/>
  </p:sldMasterIdLst>
  <p:sldIdLst>
    <p:sldId xmlns:r="http://schemas.openxmlformats.org/officeDocument/2006/relationships" id="256" r:id="Rb119d073808c44ef"/>
    <p:sldId xmlns:r="http://schemas.openxmlformats.org/officeDocument/2006/relationships" id="257" r:id="R0e8897531af243db"/>
    <p:sldId xmlns:r="http://schemas.openxmlformats.org/officeDocument/2006/relationships" id="258" r:id="R0c6f39f253f146a2"/>
    <p:sldId xmlns:r="http://schemas.openxmlformats.org/officeDocument/2006/relationships" id="259" r:id="R5071182436fd4282"/>
    <p:sldId xmlns:r="http://schemas.openxmlformats.org/officeDocument/2006/relationships" id="260" r:id="R1ca17c8e4c3e4036"/>
    <p:sldId xmlns:r="http://schemas.openxmlformats.org/officeDocument/2006/relationships" id="261" r:id="R1289c1e68dff4f6b"/>
    <p:sldId xmlns:r="http://schemas.openxmlformats.org/officeDocument/2006/relationships" id="262" r:id="Re920ffb01128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40a7944d145b1" /><Relationship Type="http://schemas.openxmlformats.org/officeDocument/2006/relationships/slide" Target="/ppt/slides/slide1.xml" Id="Rb119d073808c44ef" /><Relationship Type="http://schemas.openxmlformats.org/officeDocument/2006/relationships/slide" Target="/ppt/slides/slide2.xml" Id="R0e8897531af243db" /><Relationship Type="http://schemas.openxmlformats.org/officeDocument/2006/relationships/slide" Target="/ppt/slides/slide3.xml" Id="R0c6f39f253f146a2" /><Relationship Type="http://schemas.openxmlformats.org/officeDocument/2006/relationships/slide" Target="/ppt/slides/slide4.xml" Id="R5071182436fd4282" /><Relationship Type="http://schemas.openxmlformats.org/officeDocument/2006/relationships/slide" Target="/ppt/slides/slide5.xml" Id="R1ca17c8e4c3e4036" /><Relationship Type="http://schemas.openxmlformats.org/officeDocument/2006/relationships/slide" Target="/ppt/slides/slide6.xml" Id="R1289c1e68dff4f6b" /><Relationship Type="http://schemas.openxmlformats.org/officeDocument/2006/relationships/slide" Target="/ppt/slides/slide7.xml" Id="Re920ffb01128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db7337943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99077c558416d" /><Relationship Type="http://schemas.openxmlformats.org/officeDocument/2006/relationships/theme" Target="/ppt/slideMasters/theme/theme1.xml" Id="R1ab0980b85af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99077c558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b053d0c5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4d2de88f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36f46d7a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b8dc6e68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7c10bd89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97796eb5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57ea4666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