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18e6b983854a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7d720ff1d84163"/>
  </p:sldMasterIdLst>
  <p:sldIdLst>
    <p:sldId xmlns:r="http://schemas.openxmlformats.org/officeDocument/2006/relationships" id="256" r:id="Rb5ed8dffee434b1d"/>
    <p:sldId xmlns:r="http://schemas.openxmlformats.org/officeDocument/2006/relationships" id="257" r:id="Ra3dd2ee6cefb4700"/>
    <p:sldId xmlns:r="http://schemas.openxmlformats.org/officeDocument/2006/relationships" id="258" r:id="R1ff8ef10e9704b78"/>
    <p:sldId xmlns:r="http://schemas.openxmlformats.org/officeDocument/2006/relationships" id="259" r:id="Rb70149676ce64693"/>
    <p:sldId xmlns:r="http://schemas.openxmlformats.org/officeDocument/2006/relationships" id="260" r:id="Rf63371f380ba4ff3"/>
    <p:sldId xmlns:r="http://schemas.openxmlformats.org/officeDocument/2006/relationships" id="261" r:id="R508be0536f574b62"/>
    <p:sldId xmlns:r="http://schemas.openxmlformats.org/officeDocument/2006/relationships" id="262" r:id="Rf6b1db0f4d8245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7d720ff1d84163" /><Relationship Type="http://schemas.openxmlformats.org/officeDocument/2006/relationships/slide" Target="/ppt/slides/slide1.xml" Id="Rb5ed8dffee434b1d" /><Relationship Type="http://schemas.openxmlformats.org/officeDocument/2006/relationships/slide" Target="/ppt/slides/slide2.xml" Id="Ra3dd2ee6cefb4700" /><Relationship Type="http://schemas.openxmlformats.org/officeDocument/2006/relationships/slide" Target="/ppt/slides/slide3.xml" Id="R1ff8ef10e9704b78" /><Relationship Type="http://schemas.openxmlformats.org/officeDocument/2006/relationships/slide" Target="/ppt/slides/slide4.xml" Id="Rb70149676ce64693" /><Relationship Type="http://schemas.openxmlformats.org/officeDocument/2006/relationships/slide" Target="/ppt/slides/slide5.xml" Id="Rf63371f380ba4ff3" /><Relationship Type="http://schemas.openxmlformats.org/officeDocument/2006/relationships/slide" Target="/ppt/slides/slide6.xml" Id="R508be0536f574b62" /><Relationship Type="http://schemas.openxmlformats.org/officeDocument/2006/relationships/slide" Target="/ppt/slides/slide7.xml" Id="Rf6b1db0f4d8245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3dbac0a9da46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abea658dd49d0" /><Relationship Type="http://schemas.openxmlformats.org/officeDocument/2006/relationships/theme" Target="/ppt/slideMasters/theme/theme1.xml" Id="R011d8711c25341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dabea658dd49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7855eaddb48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22034e08c48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14316a5f64b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7139d7d474e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7a23e972740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d961da9124c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073dabbd64b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JAHREN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6 596 950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8 313 545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9 700 464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RIIS JAHREN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Riis Jahren, Munkerudåsen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oystein.jahren@gmail.com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814 631 842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