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02aeea439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eca7fc60b4889"/>
  </p:sldMasterIdLst>
  <p:sldIdLst>
    <p:sldId xmlns:r="http://schemas.openxmlformats.org/officeDocument/2006/relationships" id="256" r:id="R315a8f09ce0345ad"/>
    <p:sldId xmlns:r="http://schemas.openxmlformats.org/officeDocument/2006/relationships" id="257" r:id="Rc1b9c50d037f4abd"/>
    <p:sldId xmlns:r="http://schemas.openxmlformats.org/officeDocument/2006/relationships" id="258" r:id="R472c02264e8d4f26"/>
    <p:sldId xmlns:r="http://schemas.openxmlformats.org/officeDocument/2006/relationships" id="259" r:id="Rb301e723ba284659"/>
    <p:sldId xmlns:r="http://schemas.openxmlformats.org/officeDocument/2006/relationships" id="260" r:id="R7886aa5333c8485b"/>
    <p:sldId xmlns:r="http://schemas.openxmlformats.org/officeDocument/2006/relationships" id="261" r:id="Rcddaed720228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eca7fc60b4889" /><Relationship Type="http://schemas.openxmlformats.org/officeDocument/2006/relationships/slide" Target="/ppt/slides/slide1.xml" Id="R315a8f09ce0345ad" /><Relationship Type="http://schemas.openxmlformats.org/officeDocument/2006/relationships/slide" Target="/ppt/slides/slide2.xml" Id="Rc1b9c50d037f4abd" /><Relationship Type="http://schemas.openxmlformats.org/officeDocument/2006/relationships/slide" Target="/ppt/slides/slide3.xml" Id="R472c02264e8d4f26" /><Relationship Type="http://schemas.openxmlformats.org/officeDocument/2006/relationships/slide" Target="/ppt/slides/slide4.xml" Id="Rb301e723ba284659" /><Relationship Type="http://schemas.openxmlformats.org/officeDocument/2006/relationships/slide" Target="/ppt/slides/slide5.xml" Id="R7886aa5333c8485b" /><Relationship Type="http://schemas.openxmlformats.org/officeDocument/2006/relationships/slide" Target="/ppt/slides/slide6.xml" Id="Rcddaed720228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ff7fab817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922ad9834f5a" /><Relationship Type="http://schemas.openxmlformats.org/officeDocument/2006/relationships/theme" Target="/ppt/slideMasters/theme/theme1.xml" Id="R21cc942ac71b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0922ad983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82f3caed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22402f45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4c9d56c6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9d459cd4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182d37c4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7246c494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