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8d5ec7b2e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271e0a8634b3b"/>
  </p:sldMasterIdLst>
  <p:sldIdLst>
    <p:sldId xmlns:r="http://schemas.openxmlformats.org/officeDocument/2006/relationships" id="256" r:id="R2bf818e583aa4ce7"/>
    <p:sldId xmlns:r="http://schemas.openxmlformats.org/officeDocument/2006/relationships" id="257" r:id="R09a6075145654e2a"/>
    <p:sldId xmlns:r="http://schemas.openxmlformats.org/officeDocument/2006/relationships" id="258" r:id="R383e8c31eca14eae"/>
    <p:sldId xmlns:r="http://schemas.openxmlformats.org/officeDocument/2006/relationships" id="259" r:id="R31708270f1d1492f"/>
    <p:sldId xmlns:r="http://schemas.openxmlformats.org/officeDocument/2006/relationships" id="260" r:id="Racfa0f89a31844a9"/>
    <p:sldId xmlns:r="http://schemas.openxmlformats.org/officeDocument/2006/relationships" id="261" r:id="Rf1a5bfbb92974d97"/>
    <p:sldId xmlns:r="http://schemas.openxmlformats.org/officeDocument/2006/relationships" id="262" r:id="R89d94f990237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271e0a8634b3b" /><Relationship Type="http://schemas.openxmlformats.org/officeDocument/2006/relationships/slide" Target="/ppt/slides/slide1.xml" Id="R2bf818e583aa4ce7" /><Relationship Type="http://schemas.openxmlformats.org/officeDocument/2006/relationships/slide" Target="/ppt/slides/slide2.xml" Id="R09a6075145654e2a" /><Relationship Type="http://schemas.openxmlformats.org/officeDocument/2006/relationships/slide" Target="/ppt/slides/slide3.xml" Id="R383e8c31eca14eae" /><Relationship Type="http://schemas.openxmlformats.org/officeDocument/2006/relationships/slide" Target="/ppt/slides/slide4.xml" Id="R31708270f1d1492f" /><Relationship Type="http://schemas.openxmlformats.org/officeDocument/2006/relationships/slide" Target="/ppt/slides/slide5.xml" Id="Racfa0f89a31844a9" /><Relationship Type="http://schemas.openxmlformats.org/officeDocument/2006/relationships/slide" Target="/ppt/slides/slide6.xml" Id="Rf1a5bfbb92974d97" /><Relationship Type="http://schemas.openxmlformats.org/officeDocument/2006/relationships/slide" Target="/ppt/slides/slide7.xml" Id="R89d94f990237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31d20e725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4eb37ae34251" /><Relationship Type="http://schemas.openxmlformats.org/officeDocument/2006/relationships/theme" Target="/ppt/slideMasters/theme/theme1.xml" Id="Rb74cb8e09524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d4eb37ae3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fe7b78478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0d5f2b90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f8de1392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d969d833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742b2d0f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7406e98548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56fc2dfdf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