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da32675b29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faf06b4d64de1"/>
  </p:sldMasterIdLst>
  <p:sldIdLst>
    <p:sldId xmlns:r="http://schemas.openxmlformats.org/officeDocument/2006/relationships" id="256" r:id="R27f2f428a5524bef"/>
    <p:sldId xmlns:r="http://schemas.openxmlformats.org/officeDocument/2006/relationships" id="257" r:id="R249ecc6c94c044c6"/>
    <p:sldId xmlns:r="http://schemas.openxmlformats.org/officeDocument/2006/relationships" id="258" r:id="R690ad27727a84518"/>
    <p:sldId xmlns:r="http://schemas.openxmlformats.org/officeDocument/2006/relationships" id="259" r:id="Rcbc6eaece7aa47f6"/>
    <p:sldId xmlns:r="http://schemas.openxmlformats.org/officeDocument/2006/relationships" id="260" r:id="Rcc0b0882986847cf"/>
    <p:sldId xmlns:r="http://schemas.openxmlformats.org/officeDocument/2006/relationships" id="261" r:id="Rfc4cc4249a9f40f5"/>
    <p:sldId xmlns:r="http://schemas.openxmlformats.org/officeDocument/2006/relationships" id="262" r:id="R5baaed0a890d4d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faf06b4d64de1" /><Relationship Type="http://schemas.openxmlformats.org/officeDocument/2006/relationships/slide" Target="/ppt/slides/slide1.xml" Id="R27f2f428a5524bef" /><Relationship Type="http://schemas.openxmlformats.org/officeDocument/2006/relationships/slide" Target="/ppt/slides/slide2.xml" Id="R249ecc6c94c044c6" /><Relationship Type="http://schemas.openxmlformats.org/officeDocument/2006/relationships/slide" Target="/ppt/slides/slide3.xml" Id="R690ad27727a84518" /><Relationship Type="http://schemas.openxmlformats.org/officeDocument/2006/relationships/slide" Target="/ppt/slides/slide4.xml" Id="Rcbc6eaece7aa47f6" /><Relationship Type="http://schemas.openxmlformats.org/officeDocument/2006/relationships/slide" Target="/ppt/slides/slide5.xml" Id="Rcc0b0882986847cf" /><Relationship Type="http://schemas.openxmlformats.org/officeDocument/2006/relationships/slide" Target="/ppt/slides/slide6.xml" Id="Rfc4cc4249a9f40f5" /><Relationship Type="http://schemas.openxmlformats.org/officeDocument/2006/relationships/slide" Target="/ppt/slides/slide7.xml" Id="R5baaed0a890d4d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2b1be851842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3bbc0a3b54a7d" /><Relationship Type="http://schemas.openxmlformats.org/officeDocument/2006/relationships/theme" Target="/ppt/slideMasters/theme/theme1.xml" Id="Re2dc5229d6cc49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d3bbc0a3b54a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dd3dab18249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0b7310e81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be50f46244a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73be3980f47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77c8f16cc46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e82c198d645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50b4212ab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M. E. N.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910 463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ROPSTAD ARNT STEVEN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814 841 472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