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bb0aa35166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2e5e64d1e6450e"/>
  </p:sldMasterIdLst>
  <p:sldIdLst>
    <p:sldId xmlns:r="http://schemas.openxmlformats.org/officeDocument/2006/relationships" id="256" r:id="R5cc6596f109a4898"/>
    <p:sldId xmlns:r="http://schemas.openxmlformats.org/officeDocument/2006/relationships" id="257" r:id="R5e1b3c2b94cd46c8"/>
    <p:sldId xmlns:r="http://schemas.openxmlformats.org/officeDocument/2006/relationships" id="258" r:id="R530cdab69e1a4ee2"/>
    <p:sldId xmlns:r="http://schemas.openxmlformats.org/officeDocument/2006/relationships" id="259" r:id="Rcb7883f6659a488d"/>
    <p:sldId xmlns:r="http://schemas.openxmlformats.org/officeDocument/2006/relationships" id="260" r:id="Rd702e01853a44a5e"/>
    <p:sldId xmlns:r="http://schemas.openxmlformats.org/officeDocument/2006/relationships" id="261" r:id="Rc69265a3f3a247f0"/>
    <p:sldId xmlns:r="http://schemas.openxmlformats.org/officeDocument/2006/relationships" id="262" r:id="R2e876a18491c45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e5e64d1e6450e" /><Relationship Type="http://schemas.openxmlformats.org/officeDocument/2006/relationships/slide" Target="/ppt/slides/slide1.xml" Id="R5cc6596f109a4898" /><Relationship Type="http://schemas.openxmlformats.org/officeDocument/2006/relationships/slide" Target="/ppt/slides/slide2.xml" Id="R5e1b3c2b94cd46c8" /><Relationship Type="http://schemas.openxmlformats.org/officeDocument/2006/relationships/slide" Target="/ppt/slides/slide3.xml" Id="R530cdab69e1a4ee2" /><Relationship Type="http://schemas.openxmlformats.org/officeDocument/2006/relationships/slide" Target="/ppt/slides/slide4.xml" Id="Rcb7883f6659a488d" /><Relationship Type="http://schemas.openxmlformats.org/officeDocument/2006/relationships/slide" Target="/ppt/slides/slide5.xml" Id="Rd702e01853a44a5e" /><Relationship Type="http://schemas.openxmlformats.org/officeDocument/2006/relationships/slide" Target="/ppt/slides/slide6.xml" Id="Rc69265a3f3a247f0" /><Relationship Type="http://schemas.openxmlformats.org/officeDocument/2006/relationships/slide" Target="/ppt/slides/slide7.xml" Id="R2e876a18491c45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582b98d8346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77ac1f49d42f3" /><Relationship Type="http://schemas.openxmlformats.org/officeDocument/2006/relationships/theme" Target="/ppt/slideMasters/theme/theme1.xml" Id="Reed42aaa14954e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77ac1f49d42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006ef7ecc42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e9faa1e3d4f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768cbc4d645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3c4d922cf44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67c7377ac4c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b37eab95a46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1204cb0c944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COMPUTE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COMPUTE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496 912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21 078 823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21 695 900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MULTITEK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P3A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TCP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AGILE KONSULT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815 347 102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