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331d52c0f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8b32944ff4048"/>
  </p:sldMasterIdLst>
  <p:sldIdLst>
    <p:sldId xmlns:r="http://schemas.openxmlformats.org/officeDocument/2006/relationships" id="256" r:id="Rb3a10873e08b4c98"/>
    <p:sldId xmlns:r="http://schemas.openxmlformats.org/officeDocument/2006/relationships" id="257" r:id="R06c7e0ab811d4a82"/>
    <p:sldId xmlns:r="http://schemas.openxmlformats.org/officeDocument/2006/relationships" id="258" r:id="R6f6d2b604f1c4913"/>
    <p:sldId xmlns:r="http://schemas.openxmlformats.org/officeDocument/2006/relationships" id="259" r:id="Rb7ecda3bcbba4847"/>
    <p:sldId xmlns:r="http://schemas.openxmlformats.org/officeDocument/2006/relationships" id="260" r:id="R03595f69e1684e31"/>
    <p:sldId xmlns:r="http://schemas.openxmlformats.org/officeDocument/2006/relationships" id="261" r:id="R082285ed7eca4759"/>
    <p:sldId xmlns:r="http://schemas.openxmlformats.org/officeDocument/2006/relationships" id="262" r:id="R3f0dd8b8c18c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8b32944ff4048" /><Relationship Type="http://schemas.openxmlformats.org/officeDocument/2006/relationships/slide" Target="/ppt/slides/slide1.xml" Id="Rb3a10873e08b4c98" /><Relationship Type="http://schemas.openxmlformats.org/officeDocument/2006/relationships/slide" Target="/ppt/slides/slide2.xml" Id="R06c7e0ab811d4a82" /><Relationship Type="http://schemas.openxmlformats.org/officeDocument/2006/relationships/slide" Target="/ppt/slides/slide3.xml" Id="R6f6d2b604f1c4913" /><Relationship Type="http://schemas.openxmlformats.org/officeDocument/2006/relationships/slide" Target="/ppt/slides/slide4.xml" Id="Rb7ecda3bcbba4847" /><Relationship Type="http://schemas.openxmlformats.org/officeDocument/2006/relationships/slide" Target="/ppt/slides/slide5.xml" Id="R03595f69e1684e31" /><Relationship Type="http://schemas.openxmlformats.org/officeDocument/2006/relationships/slide" Target="/ppt/slides/slide6.xml" Id="R082285ed7eca4759" /><Relationship Type="http://schemas.openxmlformats.org/officeDocument/2006/relationships/slide" Target="/ppt/slides/slide7.xml" Id="R3f0dd8b8c18c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c1dc705f8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a17ce36a40a9" /><Relationship Type="http://schemas.openxmlformats.org/officeDocument/2006/relationships/theme" Target="/ppt/slideMasters/theme/theme1.xml" Id="R04c3a58fcf37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5a17ce36a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e3dd0b30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cabb3464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45f49448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417f16b3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48c82825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867f4890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35ab2281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