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c6f8408e97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98c8adbb6c42e0"/>
  </p:sldMasterIdLst>
  <p:sldIdLst>
    <p:sldId xmlns:r="http://schemas.openxmlformats.org/officeDocument/2006/relationships" id="256" r:id="R311f08ebde6a4cec"/>
    <p:sldId xmlns:r="http://schemas.openxmlformats.org/officeDocument/2006/relationships" id="257" r:id="R5c393f6d4eb3427f"/>
    <p:sldId xmlns:r="http://schemas.openxmlformats.org/officeDocument/2006/relationships" id="258" r:id="Reb392fb0c9bf48ab"/>
    <p:sldId xmlns:r="http://schemas.openxmlformats.org/officeDocument/2006/relationships" id="259" r:id="R76adf483a5de4d02"/>
    <p:sldId xmlns:r="http://schemas.openxmlformats.org/officeDocument/2006/relationships" id="260" r:id="Rf578ba5181ff43a6"/>
    <p:sldId xmlns:r="http://schemas.openxmlformats.org/officeDocument/2006/relationships" id="261" r:id="Rd0f6abb181394f0c"/>
    <p:sldId xmlns:r="http://schemas.openxmlformats.org/officeDocument/2006/relationships" id="262" r:id="R7e40f7ebe343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8c8adbb6c42e0" /><Relationship Type="http://schemas.openxmlformats.org/officeDocument/2006/relationships/slide" Target="/ppt/slides/slide1.xml" Id="R311f08ebde6a4cec" /><Relationship Type="http://schemas.openxmlformats.org/officeDocument/2006/relationships/slide" Target="/ppt/slides/slide2.xml" Id="R5c393f6d4eb3427f" /><Relationship Type="http://schemas.openxmlformats.org/officeDocument/2006/relationships/slide" Target="/ppt/slides/slide3.xml" Id="Reb392fb0c9bf48ab" /><Relationship Type="http://schemas.openxmlformats.org/officeDocument/2006/relationships/slide" Target="/ppt/slides/slide4.xml" Id="R76adf483a5de4d02" /><Relationship Type="http://schemas.openxmlformats.org/officeDocument/2006/relationships/slide" Target="/ppt/slides/slide5.xml" Id="Rf578ba5181ff43a6" /><Relationship Type="http://schemas.openxmlformats.org/officeDocument/2006/relationships/slide" Target="/ppt/slides/slide6.xml" Id="Rd0f6abb181394f0c" /><Relationship Type="http://schemas.openxmlformats.org/officeDocument/2006/relationships/slide" Target="/ppt/slides/slide7.xml" Id="R7e40f7ebe343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2a281a11c44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ecc8e16c04616" /><Relationship Type="http://schemas.openxmlformats.org/officeDocument/2006/relationships/theme" Target="/ppt/slideMasters/theme/theme1.xml" Id="R4cb375d9243241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0ecc8e16c046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37b20588b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d541f136c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113e5b781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50d8c7122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057c4c3f04c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486a5ca7448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da06dff004b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SANDØY HANDELSLAG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HANDELSLAG AS ble etablert [år] og holder til i Sandøy.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VEL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HARRY SANDØY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ARVE SANDØY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SANDØY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GRY SANDØY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SANDØY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Hamnevågen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6297 Sandøy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sandoy.hlag@outlook.com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815 711 432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SANDØY HANDELSLAG AS</a:t>
            </a:r>
          </a:p>
        </p:txBody>
      </p:sp>
    </p:spTree>
  </p:cSld>
  <p:clrMapOvr>
    <a:masterClrMapping xmlns:a="http://schemas.openxmlformats.org/drawingml/2006/main"/>
  </p:clrMapOvr>
</p:sld>
</file>