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0f2041fd174d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674364b31f4d2e"/>
  </p:sldMasterIdLst>
  <p:sldIdLst>
    <p:sldId xmlns:r="http://schemas.openxmlformats.org/officeDocument/2006/relationships" id="256" r:id="R01f72f65d30d4fb7"/>
    <p:sldId xmlns:r="http://schemas.openxmlformats.org/officeDocument/2006/relationships" id="257" r:id="Re2e092aa9f664b36"/>
    <p:sldId xmlns:r="http://schemas.openxmlformats.org/officeDocument/2006/relationships" id="258" r:id="R24156fa08a9d4936"/>
    <p:sldId xmlns:r="http://schemas.openxmlformats.org/officeDocument/2006/relationships" id="259" r:id="R1bed77440ad4468b"/>
    <p:sldId xmlns:r="http://schemas.openxmlformats.org/officeDocument/2006/relationships" id="260" r:id="R89df333504184224"/>
    <p:sldId xmlns:r="http://schemas.openxmlformats.org/officeDocument/2006/relationships" id="261" r:id="R392bf617b4c74efb"/>
    <p:sldId xmlns:r="http://schemas.openxmlformats.org/officeDocument/2006/relationships" id="262" r:id="R0d97dfd292ef4c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74364b31f4d2e" /><Relationship Type="http://schemas.openxmlformats.org/officeDocument/2006/relationships/slide" Target="/ppt/slides/slide1.xml" Id="R01f72f65d30d4fb7" /><Relationship Type="http://schemas.openxmlformats.org/officeDocument/2006/relationships/slide" Target="/ppt/slides/slide2.xml" Id="Re2e092aa9f664b36" /><Relationship Type="http://schemas.openxmlformats.org/officeDocument/2006/relationships/slide" Target="/ppt/slides/slide3.xml" Id="R24156fa08a9d4936" /><Relationship Type="http://schemas.openxmlformats.org/officeDocument/2006/relationships/slide" Target="/ppt/slides/slide4.xml" Id="R1bed77440ad4468b" /><Relationship Type="http://schemas.openxmlformats.org/officeDocument/2006/relationships/slide" Target="/ppt/slides/slide5.xml" Id="R89df333504184224" /><Relationship Type="http://schemas.openxmlformats.org/officeDocument/2006/relationships/slide" Target="/ppt/slides/slide6.xml" Id="R392bf617b4c74efb" /><Relationship Type="http://schemas.openxmlformats.org/officeDocument/2006/relationships/slide" Target="/ppt/slides/slide7.xml" Id="R0d97dfd292ef4c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6662f311eb4c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5ff16e0b8482d" /><Relationship Type="http://schemas.openxmlformats.org/officeDocument/2006/relationships/theme" Target="/ppt/slideMasters/theme/theme1.xml" Id="R45e9a2d9ff6b46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25ff16e0b848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d46d8a2ae42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87b3a200347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70f25113548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769209b7741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f35b060a94d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10420ad2141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b25ec897f4d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KRISLO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KRISLO HOLDING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899 092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1 627 769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1 648 667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KLETTE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815 760 352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