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58b32ad5904f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78add9bea84c72"/>
  </p:sldMasterIdLst>
  <p:sldIdLst>
    <p:sldId xmlns:r="http://schemas.openxmlformats.org/officeDocument/2006/relationships" id="256" r:id="Rb6b7272228fa47aa"/>
    <p:sldId xmlns:r="http://schemas.openxmlformats.org/officeDocument/2006/relationships" id="257" r:id="Rb2f34778115f42de"/>
    <p:sldId xmlns:r="http://schemas.openxmlformats.org/officeDocument/2006/relationships" id="258" r:id="Rb32fe227abec4ec8"/>
    <p:sldId xmlns:r="http://schemas.openxmlformats.org/officeDocument/2006/relationships" id="259" r:id="Rd55d6aa789394019"/>
    <p:sldId xmlns:r="http://schemas.openxmlformats.org/officeDocument/2006/relationships" id="260" r:id="Rebc333cdb51f4b09"/>
    <p:sldId xmlns:r="http://schemas.openxmlformats.org/officeDocument/2006/relationships" id="261" r:id="R675727f0772a45bf"/>
    <p:sldId xmlns:r="http://schemas.openxmlformats.org/officeDocument/2006/relationships" id="262" r:id="R2c10166243554e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78add9bea84c72" /><Relationship Type="http://schemas.openxmlformats.org/officeDocument/2006/relationships/slide" Target="/ppt/slides/slide1.xml" Id="Rb6b7272228fa47aa" /><Relationship Type="http://schemas.openxmlformats.org/officeDocument/2006/relationships/slide" Target="/ppt/slides/slide2.xml" Id="Rb2f34778115f42de" /><Relationship Type="http://schemas.openxmlformats.org/officeDocument/2006/relationships/slide" Target="/ppt/slides/slide3.xml" Id="Rb32fe227abec4ec8" /><Relationship Type="http://schemas.openxmlformats.org/officeDocument/2006/relationships/slide" Target="/ppt/slides/slide4.xml" Id="Rd55d6aa789394019" /><Relationship Type="http://schemas.openxmlformats.org/officeDocument/2006/relationships/slide" Target="/ppt/slides/slide5.xml" Id="Rebc333cdb51f4b09" /><Relationship Type="http://schemas.openxmlformats.org/officeDocument/2006/relationships/slide" Target="/ppt/slides/slide6.xml" Id="R675727f0772a45bf" /><Relationship Type="http://schemas.openxmlformats.org/officeDocument/2006/relationships/slide" Target="/ppt/slides/slide7.xml" Id="R2c10166243554e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3bb552d88d4e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79a0733514dc8" /><Relationship Type="http://schemas.openxmlformats.org/officeDocument/2006/relationships/theme" Target="/ppt/slideMasters/theme/theme1.xml" Id="R5f67ceac05514f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d79a0733514d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259dbe5e344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59d1b3c1d48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a434ab10e40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091bf381c48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458fda6ee43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50c10f85a4b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44feab25f44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A1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A1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509 613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8 053 359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8 066 737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ENGEBAKKEN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Storhamargata 113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815 810 112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A1 HOLDING AS</a:t>
            </a:r>
          </a:p>
        </p:txBody>
      </p:sp>
    </p:spTree>
  </p:cSld>
  <p:clrMapOvr>
    <a:masterClrMapping xmlns:a="http://schemas.openxmlformats.org/drawingml/2006/main"/>
  </p:clrMapOvr>
</p:sld>
</file>