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e2df098e034f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7fc112006b4aed"/>
  </p:sldMasterIdLst>
  <p:sldIdLst>
    <p:sldId xmlns:r="http://schemas.openxmlformats.org/officeDocument/2006/relationships" id="256" r:id="Rc656368978f14807"/>
    <p:sldId xmlns:r="http://schemas.openxmlformats.org/officeDocument/2006/relationships" id="257" r:id="R4e83dc3598ad4108"/>
    <p:sldId xmlns:r="http://schemas.openxmlformats.org/officeDocument/2006/relationships" id="258" r:id="Rdcee89eecfd14225"/>
    <p:sldId xmlns:r="http://schemas.openxmlformats.org/officeDocument/2006/relationships" id="259" r:id="R85088cc9e0cf43e2"/>
    <p:sldId xmlns:r="http://schemas.openxmlformats.org/officeDocument/2006/relationships" id="260" r:id="R7d9b4b4bcb3941a6"/>
    <p:sldId xmlns:r="http://schemas.openxmlformats.org/officeDocument/2006/relationships" id="261" r:id="R8014dee604e644a4"/>
    <p:sldId xmlns:r="http://schemas.openxmlformats.org/officeDocument/2006/relationships" id="262" r:id="R7581ddd070434a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7fc112006b4aed" /><Relationship Type="http://schemas.openxmlformats.org/officeDocument/2006/relationships/slide" Target="/ppt/slides/slide1.xml" Id="Rc656368978f14807" /><Relationship Type="http://schemas.openxmlformats.org/officeDocument/2006/relationships/slide" Target="/ppt/slides/slide2.xml" Id="R4e83dc3598ad4108" /><Relationship Type="http://schemas.openxmlformats.org/officeDocument/2006/relationships/slide" Target="/ppt/slides/slide3.xml" Id="Rdcee89eecfd14225" /><Relationship Type="http://schemas.openxmlformats.org/officeDocument/2006/relationships/slide" Target="/ppt/slides/slide4.xml" Id="R85088cc9e0cf43e2" /><Relationship Type="http://schemas.openxmlformats.org/officeDocument/2006/relationships/slide" Target="/ppt/slides/slide5.xml" Id="R7d9b4b4bcb3941a6" /><Relationship Type="http://schemas.openxmlformats.org/officeDocument/2006/relationships/slide" Target="/ppt/slides/slide6.xml" Id="R8014dee604e644a4" /><Relationship Type="http://schemas.openxmlformats.org/officeDocument/2006/relationships/slide" Target="/ppt/slides/slide7.xml" Id="R7581ddd070434a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8e4c0b97624d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26ddfc57b493c" /><Relationship Type="http://schemas.openxmlformats.org/officeDocument/2006/relationships/theme" Target="/ppt/slideMasters/theme/theme1.xml" Id="R138000e154d14a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926ddfc57b49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6fff546704b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5bb8b2af04f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cfad772574f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9ffc1e0e84d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db6b7e2f24e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7000e8c864f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3618b1f614d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TØMMERMESTER ERLING SKJELSTAD &amp; SØNN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TØMMERMESTER ERLING SKJELSTAD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TØMMERMESTER ERLING SKJELSTAD &amp; SØNN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TØMMERMESTER ERLING SKJELSTAD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TØMMERMESTER ERLING SKJELSTAD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TØMMERMESTER ERLING SKJELSTAD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106 693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281 203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7 270 775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7 370 918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TØMMERMESTER ERLING SKJELSTAD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SKJELSTAD JAN OTTO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TØMMERMESTER ERLING SKJELSTAD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7503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74824744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815 947 312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TØMMERMESTER ERLING SKJELSTAD &amp; SØNN AS</a:t>
            </a:r>
          </a:p>
        </p:txBody>
      </p:sp>
    </p:spTree>
  </p:cSld>
  <p:clrMapOvr>
    <a:masterClrMapping xmlns:a="http://schemas.openxmlformats.org/drawingml/2006/main"/>
  </p:clrMapOvr>
</p:sld>
</file>