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93e6a2cc6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c9dc05c38414e"/>
  </p:sldMasterIdLst>
  <p:sldIdLst>
    <p:sldId xmlns:r="http://schemas.openxmlformats.org/officeDocument/2006/relationships" id="256" r:id="R180e3c0fbf524c72"/>
    <p:sldId xmlns:r="http://schemas.openxmlformats.org/officeDocument/2006/relationships" id="257" r:id="Reaf0f319ef4b41e7"/>
    <p:sldId xmlns:r="http://schemas.openxmlformats.org/officeDocument/2006/relationships" id="258" r:id="R5c42ccf0ff824212"/>
    <p:sldId xmlns:r="http://schemas.openxmlformats.org/officeDocument/2006/relationships" id="259" r:id="Rcd35462b93814636"/>
    <p:sldId xmlns:r="http://schemas.openxmlformats.org/officeDocument/2006/relationships" id="260" r:id="Rd2ff3efc507d4b3c"/>
    <p:sldId xmlns:r="http://schemas.openxmlformats.org/officeDocument/2006/relationships" id="261" r:id="R95464d0cde624fac"/>
    <p:sldId xmlns:r="http://schemas.openxmlformats.org/officeDocument/2006/relationships" id="262" r:id="Rd71af1e3efaf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c9dc05c38414e" /><Relationship Type="http://schemas.openxmlformats.org/officeDocument/2006/relationships/slide" Target="/ppt/slides/slide1.xml" Id="R180e3c0fbf524c72" /><Relationship Type="http://schemas.openxmlformats.org/officeDocument/2006/relationships/slide" Target="/ppt/slides/slide2.xml" Id="Reaf0f319ef4b41e7" /><Relationship Type="http://schemas.openxmlformats.org/officeDocument/2006/relationships/slide" Target="/ppt/slides/slide3.xml" Id="R5c42ccf0ff824212" /><Relationship Type="http://schemas.openxmlformats.org/officeDocument/2006/relationships/slide" Target="/ppt/slides/slide4.xml" Id="Rcd35462b93814636" /><Relationship Type="http://schemas.openxmlformats.org/officeDocument/2006/relationships/slide" Target="/ppt/slides/slide5.xml" Id="Rd2ff3efc507d4b3c" /><Relationship Type="http://schemas.openxmlformats.org/officeDocument/2006/relationships/slide" Target="/ppt/slides/slide6.xml" Id="R95464d0cde624fac" /><Relationship Type="http://schemas.openxmlformats.org/officeDocument/2006/relationships/slide" Target="/ppt/slides/slide7.xml" Id="Rd71af1e3efaf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afb07ca99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558ec4ecb4ffe" /><Relationship Type="http://schemas.openxmlformats.org/officeDocument/2006/relationships/theme" Target="/ppt/slideMasters/theme/theme1.xml" Id="Rc78c256ec2dd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1558ec4ecb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32d2ed3e0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4220b3459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f0bb3b08e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87be90d95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a0aa5ea1543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5e0c4ba5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927453aec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OLE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