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b68a1de45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f4f845a634f6a"/>
  </p:sldMasterIdLst>
  <p:sldIdLst>
    <p:sldId xmlns:r="http://schemas.openxmlformats.org/officeDocument/2006/relationships" id="256" r:id="Ra1941cfcbe8a413e"/>
    <p:sldId xmlns:r="http://schemas.openxmlformats.org/officeDocument/2006/relationships" id="257" r:id="R47623c7b08204eec"/>
    <p:sldId xmlns:r="http://schemas.openxmlformats.org/officeDocument/2006/relationships" id="258" r:id="R3931f4d2adef407d"/>
    <p:sldId xmlns:r="http://schemas.openxmlformats.org/officeDocument/2006/relationships" id="259" r:id="R102f02efa0f54c2d"/>
    <p:sldId xmlns:r="http://schemas.openxmlformats.org/officeDocument/2006/relationships" id="260" r:id="R3e110a0070ca49db"/>
    <p:sldId xmlns:r="http://schemas.openxmlformats.org/officeDocument/2006/relationships" id="261" r:id="R86748c23b4974c03"/>
    <p:sldId xmlns:r="http://schemas.openxmlformats.org/officeDocument/2006/relationships" id="262" r:id="Rf73322698b90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f4f845a634f6a" /><Relationship Type="http://schemas.openxmlformats.org/officeDocument/2006/relationships/slide" Target="/ppt/slides/slide1.xml" Id="Ra1941cfcbe8a413e" /><Relationship Type="http://schemas.openxmlformats.org/officeDocument/2006/relationships/slide" Target="/ppt/slides/slide2.xml" Id="R47623c7b08204eec" /><Relationship Type="http://schemas.openxmlformats.org/officeDocument/2006/relationships/slide" Target="/ppt/slides/slide3.xml" Id="R3931f4d2adef407d" /><Relationship Type="http://schemas.openxmlformats.org/officeDocument/2006/relationships/slide" Target="/ppt/slides/slide4.xml" Id="R102f02efa0f54c2d" /><Relationship Type="http://schemas.openxmlformats.org/officeDocument/2006/relationships/slide" Target="/ppt/slides/slide5.xml" Id="R3e110a0070ca49db" /><Relationship Type="http://schemas.openxmlformats.org/officeDocument/2006/relationships/slide" Target="/ppt/slides/slide6.xml" Id="R86748c23b4974c03" /><Relationship Type="http://schemas.openxmlformats.org/officeDocument/2006/relationships/slide" Target="/ppt/slides/slide7.xml" Id="Rf73322698b90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a6e2a96dc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af8f01e44ee7" /><Relationship Type="http://schemas.openxmlformats.org/officeDocument/2006/relationships/theme" Target="/ppt/slideMasters/theme/theme1.xml" Id="R77958f5521f4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3af8f01e4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9bf32ec73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91199f67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d88c0acbe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203fa0e04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fa4702751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f6648926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c70ef1695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