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39f6f0a71243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01e988a1be4d13"/>
  </p:sldMasterIdLst>
  <p:sldIdLst>
    <p:sldId xmlns:r="http://schemas.openxmlformats.org/officeDocument/2006/relationships" id="256" r:id="R0341994133dd4727"/>
    <p:sldId xmlns:r="http://schemas.openxmlformats.org/officeDocument/2006/relationships" id="257" r:id="Rde8f16fabd4f4dc0"/>
    <p:sldId xmlns:r="http://schemas.openxmlformats.org/officeDocument/2006/relationships" id="258" r:id="R08179d5947a0470a"/>
    <p:sldId xmlns:r="http://schemas.openxmlformats.org/officeDocument/2006/relationships" id="259" r:id="R330db9f331b04432"/>
    <p:sldId xmlns:r="http://schemas.openxmlformats.org/officeDocument/2006/relationships" id="260" r:id="R8b891af8c3414a0b"/>
    <p:sldId xmlns:r="http://schemas.openxmlformats.org/officeDocument/2006/relationships" id="261" r:id="R69c23f949a4043eb"/>
    <p:sldId xmlns:r="http://schemas.openxmlformats.org/officeDocument/2006/relationships" id="262" r:id="R5126d8850d8649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01e988a1be4d13" /><Relationship Type="http://schemas.openxmlformats.org/officeDocument/2006/relationships/slide" Target="/ppt/slides/slide1.xml" Id="R0341994133dd4727" /><Relationship Type="http://schemas.openxmlformats.org/officeDocument/2006/relationships/slide" Target="/ppt/slides/slide2.xml" Id="Rde8f16fabd4f4dc0" /><Relationship Type="http://schemas.openxmlformats.org/officeDocument/2006/relationships/slide" Target="/ppt/slides/slide3.xml" Id="R08179d5947a0470a" /><Relationship Type="http://schemas.openxmlformats.org/officeDocument/2006/relationships/slide" Target="/ppt/slides/slide4.xml" Id="R330db9f331b04432" /><Relationship Type="http://schemas.openxmlformats.org/officeDocument/2006/relationships/slide" Target="/ppt/slides/slide5.xml" Id="R8b891af8c3414a0b" /><Relationship Type="http://schemas.openxmlformats.org/officeDocument/2006/relationships/slide" Target="/ppt/slides/slide6.xml" Id="R69c23f949a4043eb" /><Relationship Type="http://schemas.openxmlformats.org/officeDocument/2006/relationships/slide" Target="/ppt/slides/slide7.xml" Id="R5126d8850d8649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310df394d74d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6dc21847a4ad3" /><Relationship Type="http://schemas.openxmlformats.org/officeDocument/2006/relationships/theme" Target="/ppt/slideMasters/theme/theme1.xml" Id="Rd33ae02bb4cf44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d6dc21847a4a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bc2d0149748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3e3ea010d40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bfc96716140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8f0231d9f4b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81b08fbb34a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cfc45334f4b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1da285bcc48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1 662 325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4 345 335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4 397 181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MØKSTER HANNE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816 468 132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INVEST AS</a:t>
            </a:r>
          </a:p>
        </p:txBody>
      </p:sp>
    </p:spTree>
  </p:cSld>
  <p:clrMapOvr>
    <a:masterClrMapping xmlns:a="http://schemas.openxmlformats.org/drawingml/2006/main"/>
  </p:clrMapOvr>
</p:sld>
</file>