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faf0bbed4b46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188fe002a34d2a"/>
  </p:sldMasterIdLst>
  <p:sldIdLst>
    <p:sldId xmlns:r="http://schemas.openxmlformats.org/officeDocument/2006/relationships" id="256" r:id="R92f3c49bbe53405c"/>
    <p:sldId xmlns:r="http://schemas.openxmlformats.org/officeDocument/2006/relationships" id="257" r:id="Rad55bc4c243f423b"/>
    <p:sldId xmlns:r="http://schemas.openxmlformats.org/officeDocument/2006/relationships" id="258" r:id="R9f014ff6a9244481"/>
    <p:sldId xmlns:r="http://schemas.openxmlformats.org/officeDocument/2006/relationships" id="259" r:id="Re55ffc4a7cd7436d"/>
    <p:sldId xmlns:r="http://schemas.openxmlformats.org/officeDocument/2006/relationships" id="260" r:id="R9cbeef36bbe54eaf"/>
    <p:sldId xmlns:r="http://schemas.openxmlformats.org/officeDocument/2006/relationships" id="261" r:id="R79acce18781b40dc"/>
    <p:sldId xmlns:r="http://schemas.openxmlformats.org/officeDocument/2006/relationships" id="262" r:id="Re742dffa683b41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88fe002a34d2a" /><Relationship Type="http://schemas.openxmlformats.org/officeDocument/2006/relationships/slide" Target="/ppt/slides/slide1.xml" Id="R92f3c49bbe53405c" /><Relationship Type="http://schemas.openxmlformats.org/officeDocument/2006/relationships/slide" Target="/ppt/slides/slide2.xml" Id="Rad55bc4c243f423b" /><Relationship Type="http://schemas.openxmlformats.org/officeDocument/2006/relationships/slide" Target="/ppt/slides/slide3.xml" Id="R9f014ff6a9244481" /><Relationship Type="http://schemas.openxmlformats.org/officeDocument/2006/relationships/slide" Target="/ppt/slides/slide4.xml" Id="Re55ffc4a7cd7436d" /><Relationship Type="http://schemas.openxmlformats.org/officeDocument/2006/relationships/slide" Target="/ppt/slides/slide5.xml" Id="R9cbeef36bbe54eaf" /><Relationship Type="http://schemas.openxmlformats.org/officeDocument/2006/relationships/slide" Target="/ppt/slides/slide6.xml" Id="R79acce18781b40dc" /><Relationship Type="http://schemas.openxmlformats.org/officeDocument/2006/relationships/slide" Target="/ppt/slides/slide7.xml" Id="Re742dffa683b41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874f71f9b643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31b3b9cb442b0" /><Relationship Type="http://schemas.openxmlformats.org/officeDocument/2006/relationships/theme" Target="/ppt/slideMasters/theme/theme1.xml" Id="R2d9a4b9062224f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d31b3b9cb442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d456a073c45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c6d5ad0754e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1740f0a4940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807ea2a6f48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162bf112544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6abc7a3f54e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d6188805c44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373 803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733 380 369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733 485 454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ULRICHSEN SVENDSEN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ULRICHSEN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CUS Invest AS, Att Caroline Ulrichsen Svendsen, Inkognitogata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816 495 342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CUS INVEST AS</a:t>
            </a:r>
          </a:p>
        </p:txBody>
      </p:sp>
    </p:spTree>
  </p:cSld>
  <p:clrMapOvr>
    <a:masterClrMapping xmlns:a="http://schemas.openxmlformats.org/drawingml/2006/main"/>
  </p:clrMapOvr>
</p:sld>
</file>