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663f2e1fd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22d007dd04031"/>
  </p:sldMasterIdLst>
  <p:sldIdLst>
    <p:sldId xmlns:r="http://schemas.openxmlformats.org/officeDocument/2006/relationships" id="256" r:id="R5c8a9cb17ee64a5c"/>
    <p:sldId xmlns:r="http://schemas.openxmlformats.org/officeDocument/2006/relationships" id="257" r:id="Ra5f94c438c2a4878"/>
    <p:sldId xmlns:r="http://schemas.openxmlformats.org/officeDocument/2006/relationships" id="258" r:id="Rbbc1fda95ac04db5"/>
    <p:sldId xmlns:r="http://schemas.openxmlformats.org/officeDocument/2006/relationships" id="259" r:id="Rb725465c8f3948d2"/>
    <p:sldId xmlns:r="http://schemas.openxmlformats.org/officeDocument/2006/relationships" id="260" r:id="Rbade4e3004034f31"/>
    <p:sldId xmlns:r="http://schemas.openxmlformats.org/officeDocument/2006/relationships" id="261" r:id="Rca2fa2b45dca4ad0"/>
    <p:sldId xmlns:r="http://schemas.openxmlformats.org/officeDocument/2006/relationships" id="262" r:id="R4dd3c65c5b1f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22d007dd04031" /><Relationship Type="http://schemas.openxmlformats.org/officeDocument/2006/relationships/slide" Target="/ppt/slides/slide1.xml" Id="R5c8a9cb17ee64a5c" /><Relationship Type="http://schemas.openxmlformats.org/officeDocument/2006/relationships/slide" Target="/ppt/slides/slide2.xml" Id="Ra5f94c438c2a4878" /><Relationship Type="http://schemas.openxmlformats.org/officeDocument/2006/relationships/slide" Target="/ppt/slides/slide3.xml" Id="Rbbc1fda95ac04db5" /><Relationship Type="http://schemas.openxmlformats.org/officeDocument/2006/relationships/slide" Target="/ppt/slides/slide4.xml" Id="Rb725465c8f3948d2" /><Relationship Type="http://schemas.openxmlformats.org/officeDocument/2006/relationships/slide" Target="/ppt/slides/slide5.xml" Id="Rbade4e3004034f31" /><Relationship Type="http://schemas.openxmlformats.org/officeDocument/2006/relationships/slide" Target="/ppt/slides/slide6.xml" Id="Rca2fa2b45dca4ad0" /><Relationship Type="http://schemas.openxmlformats.org/officeDocument/2006/relationships/slide" Target="/ppt/slides/slide7.xml" Id="R4dd3c65c5b1f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f6f1a494a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b175787bf44a9" /><Relationship Type="http://schemas.openxmlformats.org/officeDocument/2006/relationships/theme" Target="/ppt/slideMasters/theme/theme1.xml" Id="Rf5e3cb05d07e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b175787bf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3d5953756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546207ad40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452cde28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44327f0f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ad86fce5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a9eabb96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7577185a7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FLINTSTONE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BRÅTØMYR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816 546 982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