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e844c9c00a46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8ac67dab3f424c"/>
  </p:sldMasterIdLst>
  <p:sldIdLst>
    <p:sldId xmlns:r="http://schemas.openxmlformats.org/officeDocument/2006/relationships" id="256" r:id="R895a2b70da874930"/>
    <p:sldId xmlns:r="http://schemas.openxmlformats.org/officeDocument/2006/relationships" id="257" r:id="R5b90843b3ccd4417"/>
    <p:sldId xmlns:r="http://schemas.openxmlformats.org/officeDocument/2006/relationships" id="258" r:id="R08e187a2d96c4e76"/>
    <p:sldId xmlns:r="http://schemas.openxmlformats.org/officeDocument/2006/relationships" id="259" r:id="R3a5d505883774f76"/>
    <p:sldId xmlns:r="http://schemas.openxmlformats.org/officeDocument/2006/relationships" id="260" r:id="R95842926d3bf4a7a"/>
    <p:sldId xmlns:r="http://schemas.openxmlformats.org/officeDocument/2006/relationships" id="261" r:id="Rf1cfc882e5ba494b"/>
    <p:sldId xmlns:r="http://schemas.openxmlformats.org/officeDocument/2006/relationships" id="262" r:id="Reecf9111523947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ac67dab3f424c" /><Relationship Type="http://schemas.openxmlformats.org/officeDocument/2006/relationships/slide" Target="/ppt/slides/slide1.xml" Id="R895a2b70da874930" /><Relationship Type="http://schemas.openxmlformats.org/officeDocument/2006/relationships/slide" Target="/ppt/slides/slide2.xml" Id="R5b90843b3ccd4417" /><Relationship Type="http://schemas.openxmlformats.org/officeDocument/2006/relationships/slide" Target="/ppt/slides/slide3.xml" Id="R08e187a2d96c4e76" /><Relationship Type="http://schemas.openxmlformats.org/officeDocument/2006/relationships/slide" Target="/ppt/slides/slide4.xml" Id="R3a5d505883774f76" /><Relationship Type="http://schemas.openxmlformats.org/officeDocument/2006/relationships/slide" Target="/ppt/slides/slide5.xml" Id="R95842926d3bf4a7a" /><Relationship Type="http://schemas.openxmlformats.org/officeDocument/2006/relationships/slide" Target="/ppt/slides/slide6.xml" Id="Rf1cfc882e5ba494b" /><Relationship Type="http://schemas.openxmlformats.org/officeDocument/2006/relationships/slide" Target="/ppt/slides/slide7.xml" Id="Reecf9111523947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e8631bf3e40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2d644ff2d4cc3" /><Relationship Type="http://schemas.openxmlformats.org/officeDocument/2006/relationships/theme" Target="/ppt/slideMasters/theme/theme1.xml" Id="Re385680b198a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2d644ff2d4c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da834a561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8aa2ae29f4b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3e2d45d1c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ca31315f740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768c57683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99404507e48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c84b7c86e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HOTELL DRIFT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LINDITA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VALON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