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44377fe69941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84e3db6d52493e"/>
  </p:sldMasterIdLst>
  <p:sldIdLst>
    <p:sldId xmlns:r="http://schemas.openxmlformats.org/officeDocument/2006/relationships" id="256" r:id="Rcdaee484a4c043f3"/>
    <p:sldId xmlns:r="http://schemas.openxmlformats.org/officeDocument/2006/relationships" id="257" r:id="R51c716a2310842c1"/>
    <p:sldId xmlns:r="http://schemas.openxmlformats.org/officeDocument/2006/relationships" id="258" r:id="Rbc665f5b01874872"/>
    <p:sldId xmlns:r="http://schemas.openxmlformats.org/officeDocument/2006/relationships" id="259" r:id="R2986e14010e14bc0"/>
    <p:sldId xmlns:r="http://schemas.openxmlformats.org/officeDocument/2006/relationships" id="260" r:id="Rbfc167929d174f25"/>
    <p:sldId xmlns:r="http://schemas.openxmlformats.org/officeDocument/2006/relationships" id="261" r:id="R6d275e4fdb644bff"/>
    <p:sldId xmlns:r="http://schemas.openxmlformats.org/officeDocument/2006/relationships" id="262" r:id="Re7c09917de0048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84e3db6d52493e" /><Relationship Type="http://schemas.openxmlformats.org/officeDocument/2006/relationships/slide" Target="/ppt/slides/slide1.xml" Id="Rcdaee484a4c043f3" /><Relationship Type="http://schemas.openxmlformats.org/officeDocument/2006/relationships/slide" Target="/ppt/slides/slide2.xml" Id="R51c716a2310842c1" /><Relationship Type="http://schemas.openxmlformats.org/officeDocument/2006/relationships/slide" Target="/ppt/slides/slide3.xml" Id="Rbc665f5b01874872" /><Relationship Type="http://schemas.openxmlformats.org/officeDocument/2006/relationships/slide" Target="/ppt/slides/slide4.xml" Id="R2986e14010e14bc0" /><Relationship Type="http://schemas.openxmlformats.org/officeDocument/2006/relationships/slide" Target="/ppt/slides/slide5.xml" Id="Rbfc167929d174f25" /><Relationship Type="http://schemas.openxmlformats.org/officeDocument/2006/relationships/slide" Target="/ppt/slides/slide6.xml" Id="R6d275e4fdb644bff" /><Relationship Type="http://schemas.openxmlformats.org/officeDocument/2006/relationships/slide" Target="/ppt/slides/slide7.xml" Id="Re7c09917de0048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b48a5ca42c47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04fa5f0a04577" /><Relationship Type="http://schemas.openxmlformats.org/officeDocument/2006/relationships/theme" Target="/ppt/slideMasters/theme/theme1.xml" Id="Rbb737df6d13146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204fa5f0a045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af6315f1e43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12ca300f443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670c93b3e4e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87dfe124c45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2487543a346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c6f59599746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3bfd474254b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25 625 751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25 625 751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INGRID V REE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Gåsholmen Brygge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817 122 582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 AS</a:t>
            </a:r>
          </a:p>
        </p:txBody>
      </p:sp>
    </p:spTree>
  </p:cSld>
  <p:clrMapOvr>
    <a:masterClrMapping xmlns:a="http://schemas.openxmlformats.org/drawingml/2006/main"/>
  </p:clrMapOvr>
</p:sld>
</file>