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6d8b8ae49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2476addeb4632"/>
  </p:sldMasterIdLst>
  <p:sldIdLst>
    <p:sldId xmlns:r="http://schemas.openxmlformats.org/officeDocument/2006/relationships" id="256" r:id="R819abff1fb814cc9"/>
    <p:sldId xmlns:r="http://schemas.openxmlformats.org/officeDocument/2006/relationships" id="257" r:id="R740f877a2d8a4674"/>
    <p:sldId xmlns:r="http://schemas.openxmlformats.org/officeDocument/2006/relationships" id="258" r:id="R94530bae29e944cf"/>
    <p:sldId xmlns:r="http://schemas.openxmlformats.org/officeDocument/2006/relationships" id="259" r:id="R53f35b2b7e544af9"/>
    <p:sldId xmlns:r="http://schemas.openxmlformats.org/officeDocument/2006/relationships" id="260" r:id="Re6157aa4a5744665"/>
    <p:sldId xmlns:r="http://schemas.openxmlformats.org/officeDocument/2006/relationships" id="261" r:id="R5aa64ea565664f01"/>
    <p:sldId xmlns:r="http://schemas.openxmlformats.org/officeDocument/2006/relationships" id="262" r:id="R183f555a06e6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2476addeb4632" /><Relationship Type="http://schemas.openxmlformats.org/officeDocument/2006/relationships/slide" Target="/ppt/slides/slide1.xml" Id="R819abff1fb814cc9" /><Relationship Type="http://schemas.openxmlformats.org/officeDocument/2006/relationships/slide" Target="/ppt/slides/slide2.xml" Id="R740f877a2d8a4674" /><Relationship Type="http://schemas.openxmlformats.org/officeDocument/2006/relationships/slide" Target="/ppt/slides/slide3.xml" Id="R94530bae29e944cf" /><Relationship Type="http://schemas.openxmlformats.org/officeDocument/2006/relationships/slide" Target="/ppt/slides/slide4.xml" Id="R53f35b2b7e544af9" /><Relationship Type="http://schemas.openxmlformats.org/officeDocument/2006/relationships/slide" Target="/ppt/slides/slide5.xml" Id="Re6157aa4a5744665" /><Relationship Type="http://schemas.openxmlformats.org/officeDocument/2006/relationships/slide" Target="/ppt/slides/slide6.xml" Id="R5aa64ea565664f01" /><Relationship Type="http://schemas.openxmlformats.org/officeDocument/2006/relationships/slide" Target="/ppt/slides/slide7.xml" Id="R183f555a06e6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c379dd4d0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ac64d932496a" /><Relationship Type="http://schemas.openxmlformats.org/officeDocument/2006/relationships/theme" Target="/ppt/slideMasters/theme/theme1.xml" Id="Rb69b4b05bb7f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fac64d932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90005f46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ace65596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9e359611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8c455472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45fd430d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c6f6d391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94b37d6f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260 846 890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260 896 272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