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7c172917984d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ea111afea248ca"/>
  </p:sldMasterIdLst>
  <p:sldIdLst>
    <p:sldId xmlns:r="http://schemas.openxmlformats.org/officeDocument/2006/relationships" id="256" r:id="R9d92b52f7c534dd5"/>
    <p:sldId xmlns:r="http://schemas.openxmlformats.org/officeDocument/2006/relationships" id="257" r:id="R007682ab3f194f3f"/>
    <p:sldId xmlns:r="http://schemas.openxmlformats.org/officeDocument/2006/relationships" id="258" r:id="Rc0785399a2c04bc4"/>
    <p:sldId xmlns:r="http://schemas.openxmlformats.org/officeDocument/2006/relationships" id="259" r:id="R3c87fee373314c5c"/>
    <p:sldId xmlns:r="http://schemas.openxmlformats.org/officeDocument/2006/relationships" id="260" r:id="R22da79386e46455e"/>
    <p:sldId xmlns:r="http://schemas.openxmlformats.org/officeDocument/2006/relationships" id="261" r:id="Rf785fa7acb6b4ea6"/>
    <p:sldId xmlns:r="http://schemas.openxmlformats.org/officeDocument/2006/relationships" id="262" r:id="R2d9883909b4648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ea111afea248ca" /><Relationship Type="http://schemas.openxmlformats.org/officeDocument/2006/relationships/slide" Target="/ppt/slides/slide1.xml" Id="R9d92b52f7c534dd5" /><Relationship Type="http://schemas.openxmlformats.org/officeDocument/2006/relationships/slide" Target="/ppt/slides/slide2.xml" Id="R007682ab3f194f3f" /><Relationship Type="http://schemas.openxmlformats.org/officeDocument/2006/relationships/slide" Target="/ppt/slides/slide3.xml" Id="Rc0785399a2c04bc4" /><Relationship Type="http://schemas.openxmlformats.org/officeDocument/2006/relationships/slide" Target="/ppt/slides/slide4.xml" Id="R3c87fee373314c5c" /><Relationship Type="http://schemas.openxmlformats.org/officeDocument/2006/relationships/slide" Target="/ppt/slides/slide5.xml" Id="R22da79386e46455e" /><Relationship Type="http://schemas.openxmlformats.org/officeDocument/2006/relationships/slide" Target="/ppt/slides/slide6.xml" Id="Rf785fa7acb6b4ea6" /><Relationship Type="http://schemas.openxmlformats.org/officeDocument/2006/relationships/slide" Target="/ppt/slides/slide7.xml" Id="R2d9883909b4648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0aeb31555d47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98662c4fd4271" /><Relationship Type="http://schemas.openxmlformats.org/officeDocument/2006/relationships/theme" Target="/ppt/slideMasters/theme/theme1.xml" Id="R134e752b9d7f4c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c98662c4fd42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e92f79f7d47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f8a8d3f5e43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382118dec47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2cfea030d45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3aff9614644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400e012ca43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5289b554047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NORDMOEN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NORDMOEN AS ble etablert [år] og holder til i Budalen.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8 642 414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7 037 320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8 264 839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LANGLI OLAV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ARNSTEIN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Arnstein Moen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7298 Budalen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arnsteinmoen@icloud.com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817 660 622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NORDMOEN AS</a:t>
            </a:r>
          </a:p>
        </p:txBody>
      </p:sp>
    </p:spTree>
  </p:cSld>
  <p:clrMapOvr>
    <a:masterClrMapping xmlns:a="http://schemas.openxmlformats.org/drawingml/2006/main"/>
  </p:clrMapOvr>
</p:sld>
</file>