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ef0600262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5561768464529"/>
  </p:sldMasterIdLst>
  <p:sldIdLst>
    <p:sldId xmlns:r="http://schemas.openxmlformats.org/officeDocument/2006/relationships" id="256" r:id="R501ca4c17dc1485c"/>
    <p:sldId xmlns:r="http://schemas.openxmlformats.org/officeDocument/2006/relationships" id="257" r:id="Rb0d56a43e4a349e6"/>
    <p:sldId xmlns:r="http://schemas.openxmlformats.org/officeDocument/2006/relationships" id="258" r:id="R4c5a59ada9794136"/>
    <p:sldId xmlns:r="http://schemas.openxmlformats.org/officeDocument/2006/relationships" id="259" r:id="R35a77c1fd54c4f6a"/>
    <p:sldId xmlns:r="http://schemas.openxmlformats.org/officeDocument/2006/relationships" id="260" r:id="R1ef662da9d664824"/>
    <p:sldId xmlns:r="http://schemas.openxmlformats.org/officeDocument/2006/relationships" id="261" r:id="R590b98cf68464cb3"/>
    <p:sldId xmlns:r="http://schemas.openxmlformats.org/officeDocument/2006/relationships" id="262" r:id="Rbf8f322af1ed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5561768464529" /><Relationship Type="http://schemas.openxmlformats.org/officeDocument/2006/relationships/slide" Target="/ppt/slides/slide1.xml" Id="R501ca4c17dc1485c" /><Relationship Type="http://schemas.openxmlformats.org/officeDocument/2006/relationships/slide" Target="/ppt/slides/slide2.xml" Id="Rb0d56a43e4a349e6" /><Relationship Type="http://schemas.openxmlformats.org/officeDocument/2006/relationships/slide" Target="/ppt/slides/slide3.xml" Id="R4c5a59ada9794136" /><Relationship Type="http://schemas.openxmlformats.org/officeDocument/2006/relationships/slide" Target="/ppt/slides/slide4.xml" Id="R35a77c1fd54c4f6a" /><Relationship Type="http://schemas.openxmlformats.org/officeDocument/2006/relationships/slide" Target="/ppt/slides/slide5.xml" Id="R1ef662da9d664824" /><Relationship Type="http://schemas.openxmlformats.org/officeDocument/2006/relationships/slide" Target="/ppt/slides/slide6.xml" Id="R590b98cf68464cb3" /><Relationship Type="http://schemas.openxmlformats.org/officeDocument/2006/relationships/slide" Target="/ppt/slides/slide7.xml" Id="Rbf8f322af1ed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cee80fd06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53d88efe46f4" /><Relationship Type="http://schemas.openxmlformats.org/officeDocument/2006/relationships/theme" Target="/ppt/slideMasters/theme/theme1.xml" Id="R328ded42bfea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a53d88efe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1638d3c1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b440fb00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1ccaec2c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bc2eeb05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a1428ab7d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5853e489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cb505d055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NØSTBAKKEN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NØSTBAKKEN INVEST AS ble etablert [år] og holder til i Mosterhamn.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NØSTBAKKEN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Røyksundvegen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5440 Mosterhamn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817 874 592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