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2039fb2c3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41f4d06d948cc"/>
  </p:sldMasterIdLst>
  <p:sldIdLst>
    <p:sldId xmlns:r="http://schemas.openxmlformats.org/officeDocument/2006/relationships" id="256" r:id="Re8abbd05dd2e4cf2"/>
    <p:sldId xmlns:r="http://schemas.openxmlformats.org/officeDocument/2006/relationships" id="257" r:id="Rb4a4ef336550425c"/>
    <p:sldId xmlns:r="http://schemas.openxmlformats.org/officeDocument/2006/relationships" id="258" r:id="R37a84ae4f9434a60"/>
    <p:sldId xmlns:r="http://schemas.openxmlformats.org/officeDocument/2006/relationships" id="259" r:id="R098137a9db254497"/>
    <p:sldId xmlns:r="http://schemas.openxmlformats.org/officeDocument/2006/relationships" id="260" r:id="R1c7ddfabfec94dc2"/>
    <p:sldId xmlns:r="http://schemas.openxmlformats.org/officeDocument/2006/relationships" id="261" r:id="Rcfce95ebf15348fb"/>
    <p:sldId xmlns:r="http://schemas.openxmlformats.org/officeDocument/2006/relationships" id="262" r:id="R2cca203a234a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41f4d06d948cc" /><Relationship Type="http://schemas.openxmlformats.org/officeDocument/2006/relationships/slide" Target="/ppt/slides/slide1.xml" Id="Re8abbd05dd2e4cf2" /><Relationship Type="http://schemas.openxmlformats.org/officeDocument/2006/relationships/slide" Target="/ppt/slides/slide2.xml" Id="Rb4a4ef336550425c" /><Relationship Type="http://schemas.openxmlformats.org/officeDocument/2006/relationships/slide" Target="/ppt/slides/slide3.xml" Id="R37a84ae4f9434a60" /><Relationship Type="http://schemas.openxmlformats.org/officeDocument/2006/relationships/slide" Target="/ppt/slides/slide4.xml" Id="R098137a9db254497" /><Relationship Type="http://schemas.openxmlformats.org/officeDocument/2006/relationships/slide" Target="/ppt/slides/slide5.xml" Id="R1c7ddfabfec94dc2" /><Relationship Type="http://schemas.openxmlformats.org/officeDocument/2006/relationships/slide" Target="/ppt/slides/slide6.xml" Id="Rcfce95ebf15348fb" /><Relationship Type="http://schemas.openxmlformats.org/officeDocument/2006/relationships/slide" Target="/ppt/slides/slide7.xml" Id="R2cca203a234a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d97981141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5f8f0bef4563" /><Relationship Type="http://schemas.openxmlformats.org/officeDocument/2006/relationships/theme" Target="/ppt/slideMasters/theme/theme1.xml" Id="R62f1f24f7ac0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05f8f0bef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73671e94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8c9b40ff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39bdd551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e3d519f87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15993e42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d0ac90dda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9df71119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61 950 004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61 419 485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122 255 044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STENSHAGEN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818 083 742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