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478df7a3f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b4e723d6344b36"/>
  </p:sldMasterIdLst>
  <p:sldIdLst>
    <p:sldId xmlns:r="http://schemas.openxmlformats.org/officeDocument/2006/relationships" id="256" r:id="R63f001d08a754077"/>
    <p:sldId xmlns:r="http://schemas.openxmlformats.org/officeDocument/2006/relationships" id="257" r:id="R7e564c7c1d4c42dc"/>
    <p:sldId xmlns:r="http://schemas.openxmlformats.org/officeDocument/2006/relationships" id="258" r:id="Rac8962a26be149c1"/>
    <p:sldId xmlns:r="http://schemas.openxmlformats.org/officeDocument/2006/relationships" id="259" r:id="Re221481b5a864d4d"/>
    <p:sldId xmlns:r="http://schemas.openxmlformats.org/officeDocument/2006/relationships" id="260" r:id="R23c82ef6726c4abb"/>
    <p:sldId xmlns:r="http://schemas.openxmlformats.org/officeDocument/2006/relationships" id="261" r:id="R993106de5a074e59"/>
    <p:sldId xmlns:r="http://schemas.openxmlformats.org/officeDocument/2006/relationships" id="262" r:id="Rc6d9851c9dd44f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4e723d6344b36" /><Relationship Type="http://schemas.openxmlformats.org/officeDocument/2006/relationships/slide" Target="/ppt/slides/slide1.xml" Id="R63f001d08a754077" /><Relationship Type="http://schemas.openxmlformats.org/officeDocument/2006/relationships/slide" Target="/ppt/slides/slide2.xml" Id="R7e564c7c1d4c42dc" /><Relationship Type="http://schemas.openxmlformats.org/officeDocument/2006/relationships/slide" Target="/ppt/slides/slide3.xml" Id="Rac8962a26be149c1" /><Relationship Type="http://schemas.openxmlformats.org/officeDocument/2006/relationships/slide" Target="/ppt/slides/slide4.xml" Id="Re221481b5a864d4d" /><Relationship Type="http://schemas.openxmlformats.org/officeDocument/2006/relationships/slide" Target="/ppt/slides/slide5.xml" Id="R23c82ef6726c4abb" /><Relationship Type="http://schemas.openxmlformats.org/officeDocument/2006/relationships/slide" Target="/ppt/slides/slide6.xml" Id="R993106de5a074e59" /><Relationship Type="http://schemas.openxmlformats.org/officeDocument/2006/relationships/slide" Target="/ppt/slides/slide7.xml" Id="Rc6d9851c9dd44f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37cf042bd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acd86539e479f" /><Relationship Type="http://schemas.openxmlformats.org/officeDocument/2006/relationships/theme" Target="/ppt/slideMasters/theme/theme1.xml" Id="Rba87e1f1d835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acd86539e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a5ca61ca1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89be541ee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e29c671e4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c202d6b53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6e8f64d18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e2d2c4f83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e98f2d44b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 REVISJON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6 578 773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LANDSVERK HENRIK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