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3383afd41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9ee5457f244ae"/>
  </p:sldMasterIdLst>
  <p:sldIdLst>
    <p:sldId xmlns:r="http://schemas.openxmlformats.org/officeDocument/2006/relationships" id="256" r:id="R9657ea77c0dd4e2f"/>
    <p:sldId xmlns:r="http://schemas.openxmlformats.org/officeDocument/2006/relationships" id="257" r:id="Re8c9120ec7eb4b5d"/>
    <p:sldId xmlns:r="http://schemas.openxmlformats.org/officeDocument/2006/relationships" id="258" r:id="Rcceecbb7460c4e9e"/>
    <p:sldId xmlns:r="http://schemas.openxmlformats.org/officeDocument/2006/relationships" id="259" r:id="Ra54d2b31cee64ee3"/>
    <p:sldId xmlns:r="http://schemas.openxmlformats.org/officeDocument/2006/relationships" id="260" r:id="R002b0ff94d544928"/>
    <p:sldId xmlns:r="http://schemas.openxmlformats.org/officeDocument/2006/relationships" id="261" r:id="R2758b32b23314d43"/>
    <p:sldId xmlns:r="http://schemas.openxmlformats.org/officeDocument/2006/relationships" id="262" r:id="Rafe6673e952e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9ee5457f244ae" /><Relationship Type="http://schemas.openxmlformats.org/officeDocument/2006/relationships/slide" Target="/ppt/slides/slide1.xml" Id="R9657ea77c0dd4e2f" /><Relationship Type="http://schemas.openxmlformats.org/officeDocument/2006/relationships/slide" Target="/ppt/slides/slide2.xml" Id="Re8c9120ec7eb4b5d" /><Relationship Type="http://schemas.openxmlformats.org/officeDocument/2006/relationships/slide" Target="/ppt/slides/slide3.xml" Id="Rcceecbb7460c4e9e" /><Relationship Type="http://schemas.openxmlformats.org/officeDocument/2006/relationships/slide" Target="/ppt/slides/slide4.xml" Id="Ra54d2b31cee64ee3" /><Relationship Type="http://schemas.openxmlformats.org/officeDocument/2006/relationships/slide" Target="/ppt/slides/slide5.xml" Id="R002b0ff94d544928" /><Relationship Type="http://schemas.openxmlformats.org/officeDocument/2006/relationships/slide" Target="/ppt/slides/slide6.xml" Id="R2758b32b23314d43" /><Relationship Type="http://schemas.openxmlformats.org/officeDocument/2006/relationships/slide" Target="/ppt/slides/slide7.xml" Id="Rafe6673e952e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6368be655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3f2b0a9074db1" /><Relationship Type="http://schemas.openxmlformats.org/officeDocument/2006/relationships/theme" Target="/ppt/slideMasters/theme/theme1.xml" Id="Ra61dcd700a75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3f2b0a907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3f911ac5e48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5fe1d5d194b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9975cdc9a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705955ed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7d7493563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740ef18e4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25b03fd5c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617 827 031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627 862 811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REVYS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HOLDING AS</a:t>
            </a:r>
          </a:p>
        </p:txBody>
      </p:sp>
    </p:spTree>
  </p:cSld>
  <p:clrMapOvr>
    <a:masterClrMapping xmlns:a="http://schemas.openxmlformats.org/drawingml/2006/main"/>
  </p:clrMapOvr>
</p:sld>
</file>