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26d0f2055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2f45a21684fc5"/>
  </p:sldMasterIdLst>
  <p:sldIdLst>
    <p:sldId xmlns:r="http://schemas.openxmlformats.org/officeDocument/2006/relationships" id="256" r:id="Raaf64a96a7bc484f"/>
    <p:sldId xmlns:r="http://schemas.openxmlformats.org/officeDocument/2006/relationships" id="257" r:id="R9308bddac9794b25"/>
    <p:sldId xmlns:r="http://schemas.openxmlformats.org/officeDocument/2006/relationships" id="258" r:id="Rd033aaa067384dd8"/>
    <p:sldId xmlns:r="http://schemas.openxmlformats.org/officeDocument/2006/relationships" id="259" r:id="R39bef5e205d24603"/>
    <p:sldId xmlns:r="http://schemas.openxmlformats.org/officeDocument/2006/relationships" id="260" r:id="Rc0f15cfaaade43e6"/>
    <p:sldId xmlns:r="http://schemas.openxmlformats.org/officeDocument/2006/relationships" id="261" r:id="R3eef2c57a1164f82"/>
    <p:sldId xmlns:r="http://schemas.openxmlformats.org/officeDocument/2006/relationships" id="262" r:id="R7f8542dc76b3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2f45a21684fc5" /><Relationship Type="http://schemas.openxmlformats.org/officeDocument/2006/relationships/slide" Target="/ppt/slides/slide1.xml" Id="Raaf64a96a7bc484f" /><Relationship Type="http://schemas.openxmlformats.org/officeDocument/2006/relationships/slide" Target="/ppt/slides/slide2.xml" Id="R9308bddac9794b25" /><Relationship Type="http://schemas.openxmlformats.org/officeDocument/2006/relationships/slide" Target="/ppt/slides/slide3.xml" Id="Rd033aaa067384dd8" /><Relationship Type="http://schemas.openxmlformats.org/officeDocument/2006/relationships/slide" Target="/ppt/slides/slide4.xml" Id="R39bef5e205d24603" /><Relationship Type="http://schemas.openxmlformats.org/officeDocument/2006/relationships/slide" Target="/ppt/slides/slide5.xml" Id="Rc0f15cfaaade43e6" /><Relationship Type="http://schemas.openxmlformats.org/officeDocument/2006/relationships/slide" Target="/ppt/slides/slide6.xml" Id="R3eef2c57a1164f82" /><Relationship Type="http://schemas.openxmlformats.org/officeDocument/2006/relationships/slide" Target="/ppt/slides/slide7.xml" Id="R7f8542dc76b3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c88556a78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df0a08ec486b" /><Relationship Type="http://schemas.openxmlformats.org/officeDocument/2006/relationships/theme" Target="/ppt/slideMasters/theme/theme1.xml" Id="R5ad282719c31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9df0a08ec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ef9a27ee4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12abc5ad9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2f7126a8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e4ae8596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d16b2040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dffb679d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2d0c2b3d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