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24ba01a2b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113d01c2c54072"/>
  </p:sldMasterIdLst>
  <p:sldIdLst>
    <p:sldId xmlns:r="http://schemas.openxmlformats.org/officeDocument/2006/relationships" id="256" r:id="R5451973a3b224b08"/>
    <p:sldId xmlns:r="http://schemas.openxmlformats.org/officeDocument/2006/relationships" id="257" r:id="Rfb69788ba9be4b01"/>
    <p:sldId xmlns:r="http://schemas.openxmlformats.org/officeDocument/2006/relationships" id="258" r:id="R078b9bd6a352490a"/>
    <p:sldId xmlns:r="http://schemas.openxmlformats.org/officeDocument/2006/relationships" id="259" r:id="R158446781357463b"/>
    <p:sldId xmlns:r="http://schemas.openxmlformats.org/officeDocument/2006/relationships" id="260" r:id="R796b94706b7b43a1"/>
    <p:sldId xmlns:r="http://schemas.openxmlformats.org/officeDocument/2006/relationships" id="261" r:id="R484a8039c49d441f"/>
    <p:sldId xmlns:r="http://schemas.openxmlformats.org/officeDocument/2006/relationships" id="262" r:id="R3b53cc53a17048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13d01c2c54072" /><Relationship Type="http://schemas.openxmlformats.org/officeDocument/2006/relationships/slide" Target="/ppt/slides/slide1.xml" Id="R5451973a3b224b08" /><Relationship Type="http://schemas.openxmlformats.org/officeDocument/2006/relationships/slide" Target="/ppt/slides/slide2.xml" Id="Rfb69788ba9be4b01" /><Relationship Type="http://schemas.openxmlformats.org/officeDocument/2006/relationships/slide" Target="/ppt/slides/slide3.xml" Id="R078b9bd6a352490a" /><Relationship Type="http://schemas.openxmlformats.org/officeDocument/2006/relationships/slide" Target="/ppt/slides/slide4.xml" Id="R158446781357463b" /><Relationship Type="http://schemas.openxmlformats.org/officeDocument/2006/relationships/slide" Target="/ppt/slides/slide5.xml" Id="R796b94706b7b43a1" /><Relationship Type="http://schemas.openxmlformats.org/officeDocument/2006/relationships/slide" Target="/ppt/slides/slide6.xml" Id="R484a8039c49d441f" /><Relationship Type="http://schemas.openxmlformats.org/officeDocument/2006/relationships/slide" Target="/ppt/slides/slide7.xml" Id="R3b53cc53a17048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92aff807b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98e0deb3f464a" /><Relationship Type="http://schemas.openxmlformats.org/officeDocument/2006/relationships/theme" Target="/ppt/slideMasters/theme/theme1.xml" Id="R13ada08f1fd0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a98e0deb3f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e1537867a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e07e2f28b49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98f8fe7c9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e57b44863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f75f947f24f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6ad6a82a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69b5ade0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FADNES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FADNES REKNESKAP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896 481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2 848 992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 KAPITAL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TOTRÆNA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818 369 522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FADNES REKNESKAP AS</a:t>
            </a:r>
          </a:p>
        </p:txBody>
      </p:sp>
    </p:spTree>
  </p:cSld>
  <p:clrMapOvr>
    <a:masterClrMapping xmlns:a="http://schemas.openxmlformats.org/drawingml/2006/main"/>
  </p:clrMapOvr>
</p:sld>
</file>