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a392d9cc1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be74a805c4f0b"/>
  </p:sldMasterIdLst>
  <p:sldIdLst>
    <p:sldId xmlns:r="http://schemas.openxmlformats.org/officeDocument/2006/relationships" id="256" r:id="R3151063edfa843ae"/>
    <p:sldId xmlns:r="http://schemas.openxmlformats.org/officeDocument/2006/relationships" id="257" r:id="R382bd03b51b34110"/>
    <p:sldId xmlns:r="http://schemas.openxmlformats.org/officeDocument/2006/relationships" id="258" r:id="R6c48bc87c2b04709"/>
    <p:sldId xmlns:r="http://schemas.openxmlformats.org/officeDocument/2006/relationships" id="259" r:id="Rbe45f94c470143e1"/>
    <p:sldId xmlns:r="http://schemas.openxmlformats.org/officeDocument/2006/relationships" id="260" r:id="R2b651b677a0143f7"/>
    <p:sldId xmlns:r="http://schemas.openxmlformats.org/officeDocument/2006/relationships" id="261" r:id="Rdd48325953644fc5"/>
    <p:sldId xmlns:r="http://schemas.openxmlformats.org/officeDocument/2006/relationships" id="262" r:id="R46f41c541892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be74a805c4f0b" /><Relationship Type="http://schemas.openxmlformats.org/officeDocument/2006/relationships/slide" Target="/ppt/slides/slide1.xml" Id="R3151063edfa843ae" /><Relationship Type="http://schemas.openxmlformats.org/officeDocument/2006/relationships/slide" Target="/ppt/slides/slide2.xml" Id="R382bd03b51b34110" /><Relationship Type="http://schemas.openxmlformats.org/officeDocument/2006/relationships/slide" Target="/ppt/slides/slide3.xml" Id="R6c48bc87c2b04709" /><Relationship Type="http://schemas.openxmlformats.org/officeDocument/2006/relationships/slide" Target="/ppt/slides/slide4.xml" Id="Rbe45f94c470143e1" /><Relationship Type="http://schemas.openxmlformats.org/officeDocument/2006/relationships/slide" Target="/ppt/slides/slide5.xml" Id="R2b651b677a0143f7" /><Relationship Type="http://schemas.openxmlformats.org/officeDocument/2006/relationships/slide" Target="/ppt/slides/slide6.xml" Id="Rdd48325953644fc5" /><Relationship Type="http://schemas.openxmlformats.org/officeDocument/2006/relationships/slide" Target="/ppt/slides/slide7.xml" Id="R46f41c541892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16153a716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af4118dc409d" /><Relationship Type="http://schemas.openxmlformats.org/officeDocument/2006/relationships/theme" Target="/ppt/slideMasters/theme/theme1.xml" Id="R3453fa1bafa9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baf4118dc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0559002e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bf6216ec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7505207b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01e247c3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540e6cff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2f96ee34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2ee2aed7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RUNE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