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ebca1d08140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1941111ce48c1"/>
  </p:sldMasterIdLst>
  <p:sldIdLst>
    <p:sldId xmlns:r="http://schemas.openxmlformats.org/officeDocument/2006/relationships" id="256" r:id="R5242e402ddf44a3d"/>
    <p:sldId xmlns:r="http://schemas.openxmlformats.org/officeDocument/2006/relationships" id="257" r:id="R28feffd5aa694fcf"/>
    <p:sldId xmlns:r="http://schemas.openxmlformats.org/officeDocument/2006/relationships" id="258" r:id="R092ca2eb6ca1433d"/>
    <p:sldId xmlns:r="http://schemas.openxmlformats.org/officeDocument/2006/relationships" id="259" r:id="Rc5c0634ba10540df"/>
    <p:sldId xmlns:r="http://schemas.openxmlformats.org/officeDocument/2006/relationships" id="260" r:id="R4dd0da8f7a174c72"/>
    <p:sldId xmlns:r="http://schemas.openxmlformats.org/officeDocument/2006/relationships" id="261" r:id="R056f9ce363944d6d"/>
    <p:sldId xmlns:r="http://schemas.openxmlformats.org/officeDocument/2006/relationships" id="262" r:id="Rbb2d968f814e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1941111ce48c1" /><Relationship Type="http://schemas.openxmlformats.org/officeDocument/2006/relationships/slide" Target="/ppt/slides/slide1.xml" Id="R5242e402ddf44a3d" /><Relationship Type="http://schemas.openxmlformats.org/officeDocument/2006/relationships/slide" Target="/ppt/slides/slide2.xml" Id="R28feffd5aa694fcf" /><Relationship Type="http://schemas.openxmlformats.org/officeDocument/2006/relationships/slide" Target="/ppt/slides/slide3.xml" Id="R092ca2eb6ca1433d" /><Relationship Type="http://schemas.openxmlformats.org/officeDocument/2006/relationships/slide" Target="/ppt/slides/slide4.xml" Id="Rc5c0634ba10540df" /><Relationship Type="http://schemas.openxmlformats.org/officeDocument/2006/relationships/slide" Target="/ppt/slides/slide5.xml" Id="R4dd0da8f7a174c72" /><Relationship Type="http://schemas.openxmlformats.org/officeDocument/2006/relationships/slide" Target="/ppt/slides/slide6.xml" Id="R056f9ce363944d6d" /><Relationship Type="http://schemas.openxmlformats.org/officeDocument/2006/relationships/slide" Target="/ppt/slides/slide7.xml" Id="Rbb2d968f814e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ac98ca097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90f2ae9194564" /><Relationship Type="http://schemas.openxmlformats.org/officeDocument/2006/relationships/theme" Target="/ppt/slideMasters/theme/theme1.xml" Id="Rfd3405f49423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90f2ae919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b5f86eb43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7787bed7d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de4251863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b1fd4a41c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f33d357784b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e6607033a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890d6269848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−156 805 421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161 544 744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2 815 114 503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2 922 296 095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NORDTVEIT AUDUN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818 976 712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