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fd885ba004a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3cfee426c4515"/>
  </p:sldMasterIdLst>
  <p:sldIdLst>
    <p:sldId xmlns:r="http://schemas.openxmlformats.org/officeDocument/2006/relationships" id="256" r:id="R6b5946dabb0f439f"/>
    <p:sldId xmlns:r="http://schemas.openxmlformats.org/officeDocument/2006/relationships" id="257" r:id="Rfd9b2683d3bc49ca"/>
    <p:sldId xmlns:r="http://schemas.openxmlformats.org/officeDocument/2006/relationships" id="258" r:id="Rd3f88ddf8d2242bc"/>
    <p:sldId xmlns:r="http://schemas.openxmlformats.org/officeDocument/2006/relationships" id="259" r:id="R212824725f88429b"/>
    <p:sldId xmlns:r="http://schemas.openxmlformats.org/officeDocument/2006/relationships" id="260" r:id="Rcdd0d3535ceb467d"/>
    <p:sldId xmlns:r="http://schemas.openxmlformats.org/officeDocument/2006/relationships" id="261" r:id="R5ccf782eed02416d"/>
    <p:sldId xmlns:r="http://schemas.openxmlformats.org/officeDocument/2006/relationships" id="262" r:id="R3f25b9ad9e59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3cfee426c4515" /><Relationship Type="http://schemas.openxmlformats.org/officeDocument/2006/relationships/slide" Target="/ppt/slides/slide1.xml" Id="R6b5946dabb0f439f" /><Relationship Type="http://schemas.openxmlformats.org/officeDocument/2006/relationships/slide" Target="/ppt/slides/slide2.xml" Id="Rfd9b2683d3bc49ca" /><Relationship Type="http://schemas.openxmlformats.org/officeDocument/2006/relationships/slide" Target="/ppt/slides/slide3.xml" Id="Rd3f88ddf8d2242bc" /><Relationship Type="http://schemas.openxmlformats.org/officeDocument/2006/relationships/slide" Target="/ppt/slides/slide4.xml" Id="R212824725f88429b" /><Relationship Type="http://schemas.openxmlformats.org/officeDocument/2006/relationships/slide" Target="/ppt/slides/slide5.xml" Id="Rcdd0d3535ceb467d" /><Relationship Type="http://schemas.openxmlformats.org/officeDocument/2006/relationships/slide" Target="/ppt/slides/slide6.xml" Id="R5ccf782eed02416d" /><Relationship Type="http://schemas.openxmlformats.org/officeDocument/2006/relationships/slide" Target="/ppt/slides/slide7.xml" Id="R3f25b9ad9e59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9e847a9c2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6587090524f39" /><Relationship Type="http://schemas.openxmlformats.org/officeDocument/2006/relationships/theme" Target="/ppt/slideMasters/theme/theme1.xml" Id="R6e7c611ae9d7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8658709052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f8c75b5a342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64d3ea089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0cc105b204e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a514487204d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bc923f25a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6f09be07146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43271dd0d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LION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1 128 389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YARTYS ANDRIY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 terrasse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819 029 172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