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0b30b9b46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3fd8740f745a6"/>
  </p:sldMasterIdLst>
  <p:sldIdLst>
    <p:sldId xmlns:r="http://schemas.openxmlformats.org/officeDocument/2006/relationships" id="256" r:id="R26153a62880743f0"/>
    <p:sldId xmlns:r="http://schemas.openxmlformats.org/officeDocument/2006/relationships" id="257" r:id="R8b74f12c70e24a5d"/>
    <p:sldId xmlns:r="http://schemas.openxmlformats.org/officeDocument/2006/relationships" id="258" r:id="R5b996288d7e74044"/>
    <p:sldId xmlns:r="http://schemas.openxmlformats.org/officeDocument/2006/relationships" id="259" r:id="Rc23c82579caf4d66"/>
    <p:sldId xmlns:r="http://schemas.openxmlformats.org/officeDocument/2006/relationships" id="260" r:id="R160b933c7c234ed2"/>
    <p:sldId xmlns:r="http://schemas.openxmlformats.org/officeDocument/2006/relationships" id="261" r:id="R2588560f412f4070"/>
    <p:sldId xmlns:r="http://schemas.openxmlformats.org/officeDocument/2006/relationships" id="262" r:id="R3960230c4bfb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3fd8740f745a6" /><Relationship Type="http://schemas.openxmlformats.org/officeDocument/2006/relationships/slide" Target="/ppt/slides/slide1.xml" Id="R26153a62880743f0" /><Relationship Type="http://schemas.openxmlformats.org/officeDocument/2006/relationships/slide" Target="/ppt/slides/slide2.xml" Id="R8b74f12c70e24a5d" /><Relationship Type="http://schemas.openxmlformats.org/officeDocument/2006/relationships/slide" Target="/ppt/slides/slide3.xml" Id="R5b996288d7e74044" /><Relationship Type="http://schemas.openxmlformats.org/officeDocument/2006/relationships/slide" Target="/ppt/slides/slide4.xml" Id="Rc23c82579caf4d66" /><Relationship Type="http://schemas.openxmlformats.org/officeDocument/2006/relationships/slide" Target="/ppt/slides/slide5.xml" Id="R160b933c7c234ed2" /><Relationship Type="http://schemas.openxmlformats.org/officeDocument/2006/relationships/slide" Target="/ppt/slides/slide6.xml" Id="R2588560f412f4070" /><Relationship Type="http://schemas.openxmlformats.org/officeDocument/2006/relationships/slide" Target="/ppt/slides/slide7.xml" Id="R3960230c4bfb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5560aeee342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36a5f417248dd" /><Relationship Type="http://schemas.openxmlformats.org/officeDocument/2006/relationships/theme" Target="/ppt/slideMasters/theme/theme1.xml" Id="R13a193f33fb9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36a5f4172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64e512216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428adfce5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30440b700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4f602395d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0e794c6d7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ab35a066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262434560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SAHA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HASSELEID MAGNUS SANDEM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Tunevannveien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magnushasseleid@gmail.com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819 073 392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