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a3a85d54f24c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dbd876e36a46cf"/>
  </p:sldMasterIdLst>
  <p:sldIdLst>
    <p:sldId xmlns:r="http://schemas.openxmlformats.org/officeDocument/2006/relationships" id="256" r:id="R84e6d948d00c49f9"/>
    <p:sldId xmlns:r="http://schemas.openxmlformats.org/officeDocument/2006/relationships" id="257" r:id="R5e2820157d134fe3"/>
    <p:sldId xmlns:r="http://schemas.openxmlformats.org/officeDocument/2006/relationships" id="258" r:id="R302afdd56c5745e4"/>
    <p:sldId xmlns:r="http://schemas.openxmlformats.org/officeDocument/2006/relationships" id="259" r:id="R08a1a0b4b3174fea"/>
    <p:sldId xmlns:r="http://schemas.openxmlformats.org/officeDocument/2006/relationships" id="260" r:id="Rad351964375d4f22"/>
    <p:sldId xmlns:r="http://schemas.openxmlformats.org/officeDocument/2006/relationships" id="261" r:id="Rca847d185f4046b8"/>
    <p:sldId xmlns:r="http://schemas.openxmlformats.org/officeDocument/2006/relationships" id="262" r:id="R8be91dd67ca645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bd876e36a46cf" /><Relationship Type="http://schemas.openxmlformats.org/officeDocument/2006/relationships/slide" Target="/ppt/slides/slide1.xml" Id="R84e6d948d00c49f9" /><Relationship Type="http://schemas.openxmlformats.org/officeDocument/2006/relationships/slide" Target="/ppt/slides/slide2.xml" Id="R5e2820157d134fe3" /><Relationship Type="http://schemas.openxmlformats.org/officeDocument/2006/relationships/slide" Target="/ppt/slides/slide3.xml" Id="R302afdd56c5745e4" /><Relationship Type="http://schemas.openxmlformats.org/officeDocument/2006/relationships/slide" Target="/ppt/slides/slide4.xml" Id="R08a1a0b4b3174fea" /><Relationship Type="http://schemas.openxmlformats.org/officeDocument/2006/relationships/slide" Target="/ppt/slides/slide5.xml" Id="Rad351964375d4f22" /><Relationship Type="http://schemas.openxmlformats.org/officeDocument/2006/relationships/slide" Target="/ppt/slides/slide6.xml" Id="Rca847d185f4046b8" /><Relationship Type="http://schemas.openxmlformats.org/officeDocument/2006/relationships/slide" Target="/ppt/slides/slide7.xml" Id="R8be91dd67ca645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9fdd7bb76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76864b2024b34" /><Relationship Type="http://schemas.openxmlformats.org/officeDocument/2006/relationships/theme" Target="/ppt/slideMasters/theme/theme1.xml" Id="Rb128e544360d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176864b2024b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79d988afe4e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930702b2a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312a50b644f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68ff4f6041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df4243f5742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a3caf47e848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029f8049441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PARTNER VIKSE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PARTNER VIKSE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3 252 060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32 552 961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36 811 581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 VIKSE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Svortlandsvegen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819 128 782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 VIKSE AS</a:t>
            </a:r>
          </a:p>
        </p:txBody>
      </p:sp>
    </p:spTree>
  </p:cSld>
  <p:clrMapOvr>
    <a:masterClrMapping xmlns:a="http://schemas.openxmlformats.org/drawingml/2006/main"/>
  </p:clrMapOvr>
</p:sld>
</file>