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5ed57816334f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193105a52d4bee"/>
  </p:sldMasterIdLst>
  <p:sldIdLst>
    <p:sldId xmlns:r="http://schemas.openxmlformats.org/officeDocument/2006/relationships" id="256" r:id="Red0af3fa76a747a0"/>
    <p:sldId xmlns:r="http://schemas.openxmlformats.org/officeDocument/2006/relationships" id="257" r:id="Rf5fe2d2a58864353"/>
    <p:sldId xmlns:r="http://schemas.openxmlformats.org/officeDocument/2006/relationships" id="258" r:id="Ra051e2d2d47d49e8"/>
    <p:sldId xmlns:r="http://schemas.openxmlformats.org/officeDocument/2006/relationships" id="259" r:id="Rb0fc9d2491b24a68"/>
    <p:sldId xmlns:r="http://schemas.openxmlformats.org/officeDocument/2006/relationships" id="260" r:id="R67857787402c4e5c"/>
    <p:sldId xmlns:r="http://schemas.openxmlformats.org/officeDocument/2006/relationships" id="261" r:id="Rabcb2594a81247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93105a52d4bee" /><Relationship Type="http://schemas.openxmlformats.org/officeDocument/2006/relationships/slide" Target="/ppt/slides/slide1.xml" Id="Red0af3fa76a747a0" /><Relationship Type="http://schemas.openxmlformats.org/officeDocument/2006/relationships/slide" Target="/ppt/slides/slide2.xml" Id="Rf5fe2d2a58864353" /><Relationship Type="http://schemas.openxmlformats.org/officeDocument/2006/relationships/slide" Target="/ppt/slides/slide3.xml" Id="Ra051e2d2d47d49e8" /><Relationship Type="http://schemas.openxmlformats.org/officeDocument/2006/relationships/slide" Target="/ppt/slides/slide4.xml" Id="Rb0fc9d2491b24a68" /><Relationship Type="http://schemas.openxmlformats.org/officeDocument/2006/relationships/slide" Target="/ppt/slides/slide5.xml" Id="R67857787402c4e5c" /><Relationship Type="http://schemas.openxmlformats.org/officeDocument/2006/relationships/slide" Target="/ppt/slides/slide6.xml" Id="Rabcb2594a81247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e94a974ea4b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91d753d0442b4" /><Relationship Type="http://schemas.openxmlformats.org/officeDocument/2006/relationships/theme" Target="/ppt/slideMasters/theme/theme1.xml" Id="R67ff2ebcdb9545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391d753d0442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93453eb0e46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ba4016eed45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901bc736a47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fb095c15743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fbf2503d541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b9245c4bd47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EMMA AS ble etablert [år] og holder til i Ågotnes.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1 156 936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1 666 387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1 686 706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Spjeldsvegen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5363 Ågotnes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819 204 802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EMMA AS</a:t>
            </a:r>
          </a:p>
        </p:txBody>
      </p:sp>
    </p:spTree>
  </p:cSld>
  <p:clrMapOvr>
    <a:masterClrMapping xmlns:a="http://schemas.openxmlformats.org/drawingml/2006/main"/>
  </p:clrMapOvr>
</p:sld>
</file>