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858a2a1cc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5617ceb14e4645"/>
  </p:sldMasterIdLst>
  <p:sldIdLst>
    <p:sldId xmlns:r="http://schemas.openxmlformats.org/officeDocument/2006/relationships" id="256" r:id="R44302e2ea04e4f8e"/>
    <p:sldId xmlns:r="http://schemas.openxmlformats.org/officeDocument/2006/relationships" id="257" r:id="R0707e9a3a0b4425f"/>
    <p:sldId xmlns:r="http://schemas.openxmlformats.org/officeDocument/2006/relationships" id="258" r:id="R12953cbfe16d4237"/>
    <p:sldId xmlns:r="http://schemas.openxmlformats.org/officeDocument/2006/relationships" id="259" r:id="R625a7f26a3d04fdf"/>
    <p:sldId xmlns:r="http://schemas.openxmlformats.org/officeDocument/2006/relationships" id="260" r:id="R26d0742fbf364e4e"/>
    <p:sldId xmlns:r="http://schemas.openxmlformats.org/officeDocument/2006/relationships" id="261" r:id="R5a8f568766d34df6"/>
    <p:sldId xmlns:r="http://schemas.openxmlformats.org/officeDocument/2006/relationships" id="262" r:id="Rd1d280e3ee64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617ceb14e4645" /><Relationship Type="http://schemas.openxmlformats.org/officeDocument/2006/relationships/slide" Target="/ppt/slides/slide1.xml" Id="R44302e2ea04e4f8e" /><Relationship Type="http://schemas.openxmlformats.org/officeDocument/2006/relationships/slide" Target="/ppt/slides/slide2.xml" Id="R0707e9a3a0b4425f" /><Relationship Type="http://schemas.openxmlformats.org/officeDocument/2006/relationships/slide" Target="/ppt/slides/slide3.xml" Id="R12953cbfe16d4237" /><Relationship Type="http://schemas.openxmlformats.org/officeDocument/2006/relationships/slide" Target="/ppt/slides/slide4.xml" Id="R625a7f26a3d04fdf" /><Relationship Type="http://schemas.openxmlformats.org/officeDocument/2006/relationships/slide" Target="/ppt/slides/slide5.xml" Id="R26d0742fbf364e4e" /><Relationship Type="http://schemas.openxmlformats.org/officeDocument/2006/relationships/slide" Target="/ppt/slides/slide6.xml" Id="R5a8f568766d34df6" /><Relationship Type="http://schemas.openxmlformats.org/officeDocument/2006/relationships/slide" Target="/ppt/slides/slide7.xml" Id="Rd1d280e3ee64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4a28349f2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bd11a452142b3" /><Relationship Type="http://schemas.openxmlformats.org/officeDocument/2006/relationships/theme" Target="/ppt/slideMasters/theme/theme1.xml" Id="Rf479e8b7fe8e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6bd11a4521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a7f3fd488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423dd8024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1acac3160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fb55a64f0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8c4347bbe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9297d1daf41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c5b91fa4c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41 417 126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41 187 544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41 406 320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202 228 643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243 789 343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 AARS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GUNNENG CHRISTIAN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GÅSBAKK KJELL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819 279 772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MI AS</a:t>
            </a:r>
          </a:p>
        </p:txBody>
      </p:sp>
    </p:spTree>
  </p:cSld>
  <p:clrMapOvr>
    <a:masterClrMapping xmlns:a="http://schemas.openxmlformats.org/drawingml/2006/main"/>
  </p:clrMapOvr>
</p:sld>
</file>