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295e4b5304a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b8b04ac36444f1"/>
  </p:sldMasterIdLst>
  <p:sldIdLst>
    <p:sldId xmlns:r="http://schemas.openxmlformats.org/officeDocument/2006/relationships" id="256" r:id="R11679d2572454d8e"/>
    <p:sldId xmlns:r="http://schemas.openxmlformats.org/officeDocument/2006/relationships" id="257" r:id="R1b014cc872984b2b"/>
    <p:sldId xmlns:r="http://schemas.openxmlformats.org/officeDocument/2006/relationships" id="258" r:id="Rfb62056e3c314be2"/>
    <p:sldId xmlns:r="http://schemas.openxmlformats.org/officeDocument/2006/relationships" id="259" r:id="R9737941859c94ebb"/>
    <p:sldId xmlns:r="http://schemas.openxmlformats.org/officeDocument/2006/relationships" id="260" r:id="R10cd73e360ad4857"/>
    <p:sldId xmlns:r="http://schemas.openxmlformats.org/officeDocument/2006/relationships" id="261" r:id="R93cf0cd997c64e8c"/>
    <p:sldId xmlns:r="http://schemas.openxmlformats.org/officeDocument/2006/relationships" id="262" r:id="Ra92e03b2c6cb43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8b04ac36444f1" /><Relationship Type="http://schemas.openxmlformats.org/officeDocument/2006/relationships/slide" Target="/ppt/slides/slide1.xml" Id="R11679d2572454d8e" /><Relationship Type="http://schemas.openxmlformats.org/officeDocument/2006/relationships/slide" Target="/ppt/slides/slide2.xml" Id="R1b014cc872984b2b" /><Relationship Type="http://schemas.openxmlformats.org/officeDocument/2006/relationships/slide" Target="/ppt/slides/slide3.xml" Id="Rfb62056e3c314be2" /><Relationship Type="http://schemas.openxmlformats.org/officeDocument/2006/relationships/slide" Target="/ppt/slides/slide4.xml" Id="R9737941859c94ebb" /><Relationship Type="http://schemas.openxmlformats.org/officeDocument/2006/relationships/slide" Target="/ppt/slides/slide5.xml" Id="R10cd73e360ad4857" /><Relationship Type="http://schemas.openxmlformats.org/officeDocument/2006/relationships/slide" Target="/ppt/slides/slide6.xml" Id="R93cf0cd997c64e8c" /><Relationship Type="http://schemas.openxmlformats.org/officeDocument/2006/relationships/slide" Target="/ppt/slides/slide7.xml" Id="Ra92e03b2c6cb43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6a139fd104e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47bd341894bed" /><Relationship Type="http://schemas.openxmlformats.org/officeDocument/2006/relationships/theme" Target="/ppt/slideMasters/theme/theme1.xml" Id="Rcc2baf3a2ef545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47bd341894b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0edaa23e643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3d0d38b6e4b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36478494f45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41d60c45c4a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3cf50e53744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257798dc246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ed11c238f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674 269 000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−202 973 000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1 961 974 000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13 421 184 000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32 137 337 000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AS  –  64,7 %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II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LORENTZEN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KIRKENG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BUTIKKDRIFT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819 731 322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