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69656b36724d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2860c3a00049c9"/>
  </p:sldMasterIdLst>
  <p:sldIdLst>
    <p:sldId xmlns:r="http://schemas.openxmlformats.org/officeDocument/2006/relationships" id="256" r:id="R8ead110c346a45dd"/>
    <p:sldId xmlns:r="http://schemas.openxmlformats.org/officeDocument/2006/relationships" id="257" r:id="R10d179e2c99e4bef"/>
    <p:sldId xmlns:r="http://schemas.openxmlformats.org/officeDocument/2006/relationships" id="258" r:id="R2240b4beddc64cfa"/>
    <p:sldId xmlns:r="http://schemas.openxmlformats.org/officeDocument/2006/relationships" id="259" r:id="R794a4061b03845ce"/>
    <p:sldId xmlns:r="http://schemas.openxmlformats.org/officeDocument/2006/relationships" id="260" r:id="R8b064ad86b6848a4"/>
    <p:sldId xmlns:r="http://schemas.openxmlformats.org/officeDocument/2006/relationships" id="261" r:id="R7f6d6a2e542d406f"/>
    <p:sldId xmlns:r="http://schemas.openxmlformats.org/officeDocument/2006/relationships" id="262" r:id="R5216cd06f26544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2860c3a00049c9" /><Relationship Type="http://schemas.openxmlformats.org/officeDocument/2006/relationships/slide" Target="/ppt/slides/slide1.xml" Id="R8ead110c346a45dd" /><Relationship Type="http://schemas.openxmlformats.org/officeDocument/2006/relationships/slide" Target="/ppt/slides/slide2.xml" Id="R10d179e2c99e4bef" /><Relationship Type="http://schemas.openxmlformats.org/officeDocument/2006/relationships/slide" Target="/ppt/slides/slide3.xml" Id="R2240b4beddc64cfa" /><Relationship Type="http://schemas.openxmlformats.org/officeDocument/2006/relationships/slide" Target="/ppt/slides/slide4.xml" Id="R794a4061b03845ce" /><Relationship Type="http://schemas.openxmlformats.org/officeDocument/2006/relationships/slide" Target="/ppt/slides/slide5.xml" Id="R8b064ad86b6848a4" /><Relationship Type="http://schemas.openxmlformats.org/officeDocument/2006/relationships/slide" Target="/ppt/slides/slide6.xml" Id="R7f6d6a2e542d406f" /><Relationship Type="http://schemas.openxmlformats.org/officeDocument/2006/relationships/slide" Target="/ppt/slides/slide7.xml" Id="R5216cd06f26544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5a36b408b542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a797137414cac" /><Relationship Type="http://schemas.openxmlformats.org/officeDocument/2006/relationships/theme" Target="/ppt/slideMasters/theme/theme1.xml" Id="R4f645174484246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fa797137414c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16eff7a3d4a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ce51ae6fb4c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71591835643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bf44f82a148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bfb1443994d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41977f33646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31747ca5845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BØRKE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BØRKE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179 182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BØRKE ODD-HERMANN ROEL  –  96,0 %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CURRIE INGVILD RUGSTAD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HOZORI MARTHE BØRKE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N404, Tårnvegen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819 738 122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BØRKE AS</a:t>
            </a:r>
          </a:p>
        </p:txBody>
      </p:sp>
    </p:spTree>
  </p:cSld>
  <p:clrMapOvr>
    <a:masterClrMapping xmlns:a="http://schemas.openxmlformats.org/drawingml/2006/main"/>
  </p:clrMapOvr>
</p:sld>
</file>