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fc7238f10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1ca98f965440a"/>
  </p:sldMasterIdLst>
  <p:sldIdLst>
    <p:sldId xmlns:r="http://schemas.openxmlformats.org/officeDocument/2006/relationships" id="256" r:id="R8e678bf31c5c4d37"/>
    <p:sldId xmlns:r="http://schemas.openxmlformats.org/officeDocument/2006/relationships" id="257" r:id="R95303ca7dda64f7a"/>
    <p:sldId xmlns:r="http://schemas.openxmlformats.org/officeDocument/2006/relationships" id="258" r:id="R0ca29cfa0f3941ca"/>
    <p:sldId xmlns:r="http://schemas.openxmlformats.org/officeDocument/2006/relationships" id="259" r:id="R1e95f86e4ef942fc"/>
    <p:sldId xmlns:r="http://schemas.openxmlformats.org/officeDocument/2006/relationships" id="260" r:id="Rc6644575801c488b"/>
    <p:sldId xmlns:r="http://schemas.openxmlformats.org/officeDocument/2006/relationships" id="261" r:id="Rb86048ed633148ab"/>
    <p:sldId xmlns:r="http://schemas.openxmlformats.org/officeDocument/2006/relationships" id="262" r:id="R5c1e3dc76b84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1ca98f965440a" /><Relationship Type="http://schemas.openxmlformats.org/officeDocument/2006/relationships/slide" Target="/ppt/slides/slide1.xml" Id="R8e678bf31c5c4d37" /><Relationship Type="http://schemas.openxmlformats.org/officeDocument/2006/relationships/slide" Target="/ppt/slides/slide2.xml" Id="R95303ca7dda64f7a" /><Relationship Type="http://schemas.openxmlformats.org/officeDocument/2006/relationships/slide" Target="/ppt/slides/slide3.xml" Id="R0ca29cfa0f3941ca" /><Relationship Type="http://schemas.openxmlformats.org/officeDocument/2006/relationships/slide" Target="/ppt/slides/slide4.xml" Id="R1e95f86e4ef942fc" /><Relationship Type="http://schemas.openxmlformats.org/officeDocument/2006/relationships/slide" Target="/ppt/slides/slide5.xml" Id="Rc6644575801c488b" /><Relationship Type="http://schemas.openxmlformats.org/officeDocument/2006/relationships/slide" Target="/ppt/slides/slide6.xml" Id="Rb86048ed633148ab" /><Relationship Type="http://schemas.openxmlformats.org/officeDocument/2006/relationships/slide" Target="/ppt/slides/slide7.xml" Id="R5c1e3dc76b84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f364c4a1c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94c977114aa9" /><Relationship Type="http://schemas.openxmlformats.org/officeDocument/2006/relationships/theme" Target="/ppt/slideMasters/theme/theme1.xml" Id="Reae7e945136b4d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894c97711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ec3c2d05a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79401927545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c52dd68cf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cbf9d11d3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ee09ef440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552497323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ab3cf280447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LAPAS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LAPAS AS ble etablert [år] og holder til i Brattvåg.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−26 941 583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386 831 858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918 491 600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987 249 522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LAPAS HOLDING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ANNE-LENE LANGØY HOLDING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DOSMIL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GYNTLAND AS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Fjellbu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6270 Brattvåg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819 744 912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