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83ed24ce3247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654ca3364d4277"/>
  </p:sldMasterIdLst>
  <p:sldIdLst>
    <p:sldId xmlns:r="http://schemas.openxmlformats.org/officeDocument/2006/relationships" id="256" r:id="R0252705991944fdf"/>
    <p:sldId xmlns:r="http://schemas.openxmlformats.org/officeDocument/2006/relationships" id="257" r:id="R301cd00f15324c35"/>
    <p:sldId xmlns:r="http://schemas.openxmlformats.org/officeDocument/2006/relationships" id="258" r:id="Re91802c659b64cb5"/>
    <p:sldId xmlns:r="http://schemas.openxmlformats.org/officeDocument/2006/relationships" id="259" r:id="R0bb60a9b94744e74"/>
    <p:sldId xmlns:r="http://schemas.openxmlformats.org/officeDocument/2006/relationships" id="260" r:id="Rf35794891fa54d24"/>
    <p:sldId xmlns:r="http://schemas.openxmlformats.org/officeDocument/2006/relationships" id="261" r:id="Ra0cac3c6452b4a0a"/>
    <p:sldId xmlns:r="http://schemas.openxmlformats.org/officeDocument/2006/relationships" id="262" r:id="R5fc059b5af0049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654ca3364d4277" /><Relationship Type="http://schemas.openxmlformats.org/officeDocument/2006/relationships/slide" Target="/ppt/slides/slide1.xml" Id="R0252705991944fdf" /><Relationship Type="http://schemas.openxmlformats.org/officeDocument/2006/relationships/slide" Target="/ppt/slides/slide2.xml" Id="R301cd00f15324c35" /><Relationship Type="http://schemas.openxmlformats.org/officeDocument/2006/relationships/slide" Target="/ppt/slides/slide3.xml" Id="Re91802c659b64cb5" /><Relationship Type="http://schemas.openxmlformats.org/officeDocument/2006/relationships/slide" Target="/ppt/slides/slide4.xml" Id="R0bb60a9b94744e74" /><Relationship Type="http://schemas.openxmlformats.org/officeDocument/2006/relationships/slide" Target="/ppt/slides/slide5.xml" Id="Rf35794891fa54d24" /><Relationship Type="http://schemas.openxmlformats.org/officeDocument/2006/relationships/slide" Target="/ppt/slides/slide6.xml" Id="Ra0cac3c6452b4a0a" /><Relationship Type="http://schemas.openxmlformats.org/officeDocument/2006/relationships/slide" Target="/ppt/slides/slide7.xml" Id="R5fc059b5af0049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ad4e34a42b42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7aed38a284d37" /><Relationship Type="http://schemas.openxmlformats.org/officeDocument/2006/relationships/theme" Target="/ppt/slideMasters/theme/theme1.xml" Id="Rca373d56724d4c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77aed38a284d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e7aa167c149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d4e7a139d4b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157b6483a42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44851810347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fd3fbf1214c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12763bc504c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d1177d07242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HAUSTA INVESTOR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HAUSTA INVESTOR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203 607 160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164 614 849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167 672 410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1 039 860 519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1 065 190 401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NORLINK INVEST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 INVESTERING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TERRENGTRANSPORT HOLDING AS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INVEST AS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SOLSTA INVEST AS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819 915 962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