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1ad4adeec4e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d0aef4d234dfa"/>
  </p:sldMasterIdLst>
  <p:sldIdLst>
    <p:sldId xmlns:r="http://schemas.openxmlformats.org/officeDocument/2006/relationships" id="256" r:id="R164b0ca3a60f4945"/>
    <p:sldId xmlns:r="http://schemas.openxmlformats.org/officeDocument/2006/relationships" id="257" r:id="R245d1d994b974179"/>
    <p:sldId xmlns:r="http://schemas.openxmlformats.org/officeDocument/2006/relationships" id="258" r:id="R113c3f347d724fc6"/>
    <p:sldId xmlns:r="http://schemas.openxmlformats.org/officeDocument/2006/relationships" id="259" r:id="R34cd1c8814ab415e"/>
    <p:sldId xmlns:r="http://schemas.openxmlformats.org/officeDocument/2006/relationships" id="260" r:id="Rc1d41a6c018d4fd5"/>
    <p:sldId xmlns:r="http://schemas.openxmlformats.org/officeDocument/2006/relationships" id="261" r:id="Ra3bab9aa0373440a"/>
    <p:sldId xmlns:r="http://schemas.openxmlformats.org/officeDocument/2006/relationships" id="262" r:id="R7cd102e0e45b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d0aef4d234dfa" /><Relationship Type="http://schemas.openxmlformats.org/officeDocument/2006/relationships/slide" Target="/ppt/slides/slide1.xml" Id="R164b0ca3a60f4945" /><Relationship Type="http://schemas.openxmlformats.org/officeDocument/2006/relationships/slide" Target="/ppt/slides/slide2.xml" Id="R245d1d994b974179" /><Relationship Type="http://schemas.openxmlformats.org/officeDocument/2006/relationships/slide" Target="/ppt/slides/slide3.xml" Id="R113c3f347d724fc6" /><Relationship Type="http://schemas.openxmlformats.org/officeDocument/2006/relationships/slide" Target="/ppt/slides/slide4.xml" Id="R34cd1c8814ab415e" /><Relationship Type="http://schemas.openxmlformats.org/officeDocument/2006/relationships/slide" Target="/ppt/slides/slide5.xml" Id="Rc1d41a6c018d4fd5" /><Relationship Type="http://schemas.openxmlformats.org/officeDocument/2006/relationships/slide" Target="/ppt/slides/slide6.xml" Id="Ra3bab9aa0373440a" /><Relationship Type="http://schemas.openxmlformats.org/officeDocument/2006/relationships/slide" Target="/ppt/slides/slide7.xml" Id="R7cd102e0e45b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b54216b4c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14e3c77bf4397" /><Relationship Type="http://schemas.openxmlformats.org/officeDocument/2006/relationships/theme" Target="/ppt/slideMasters/theme/theme1.xml" Id="Re7c6cbeef5c3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14e3c77bf43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c2dcc0cc4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686706a8d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0b0a434d4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71931a32e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7f61ef273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c6d22e69e49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d89ee2893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 CAPITAL 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−6 582 568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42 420 158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INDUSTRI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STIFTELSE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819 937 222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