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ae426bf1e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34cd01f524ace"/>
  </p:sldMasterIdLst>
  <p:sldIdLst>
    <p:sldId xmlns:r="http://schemas.openxmlformats.org/officeDocument/2006/relationships" id="256" r:id="R2d19038fcc8f4022"/>
    <p:sldId xmlns:r="http://schemas.openxmlformats.org/officeDocument/2006/relationships" id="257" r:id="R71e00bc29f484b2e"/>
    <p:sldId xmlns:r="http://schemas.openxmlformats.org/officeDocument/2006/relationships" id="258" r:id="Rcf55157cb40f401d"/>
    <p:sldId xmlns:r="http://schemas.openxmlformats.org/officeDocument/2006/relationships" id="259" r:id="R3a97edc5b067451b"/>
    <p:sldId xmlns:r="http://schemas.openxmlformats.org/officeDocument/2006/relationships" id="260" r:id="Raccd3c6e9bf0401f"/>
    <p:sldId xmlns:r="http://schemas.openxmlformats.org/officeDocument/2006/relationships" id="261" r:id="R06e109aced344a19"/>
    <p:sldId xmlns:r="http://schemas.openxmlformats.org/officeDocument/2006/relationships" id="262" r:id="Rb0b2662c4e6b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34cd01f524ace" /><Relationship Type="http://schemas.openxmlformats.org/officeDocument/2006/relationships/slide" Target="/ppt/slides/slide1.xml" Id="R2d19038fcc8f4022" /><Relationship Type="http://schemas.openxmlformats.org/officeDocument/2006/relationships/slide" Target="/ppt/slides/slide2.xml" Id="R71e00bc29f484b2e" /><Relationship Type="http://schemas.openxmlformats.org/officeDocument/2006/relationships/slide" Target="/ppt/slides/slide3.xml" Id="Rcf55157cb40f401d" /><Relationship Type="http://schemas.openxmlformats.org/officeDocument/2006/relationships/slide" Target="/ppt/slides/slide4.xml" Id="R3a97edc5b067451b" /><Relationship Type="http://schemas.openxmlformats.org/officeDocument/2006/relationships/slide" Target="/ppt/slides/slide5.xml" Id="Raccd3c6e9bf0401f" /><Relationship Type="http://schemas.openxmlformats.org/officeDocument/2006/relationships/slide" Target="/ppt/slides/slide6.xml" Id="R06e109aced344a19" /><Relationship Type="http://schemas.openxmlformats.org/officeDocument/2006/relationships/slide" Target="/ppt/slides/slide7.xml" Id="Rb0b2662c4e6b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cd26f0794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31d0705342b7" /><Relationship Type="http://schemas.openxmlformats.org/officeDocument/2006/relationships/theme" Target="/ppt/slideMasters/theme/theme1.xml" Id="Rfa46f88a4877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331d07053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2ff401a2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e6391750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c4b63ca72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852e2a012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622a3772e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20ed5dbf4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5175d8583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